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05" r:id="rId2"/>
    <p:sldId id="309" r:id="rId3"/>
  </p:sldIdLst>
  <p:sldSz cx="7559675" cy="10691813"/>
  <p:notesSz cx="6797675" cy="9874250"/>
  <p:defaultTextStyle>
    <a:defPPr>
      <a:defRPr lang="zh-CN"/>
    </a:defPPr>
    <a:lvl1pPr algn="l" rtl="0" fontAlgn="base">
      <a:spcBef>
        <a:spcPct val="0"/>
      </a:spcBef>
      <a:spcAft>
        <a:spcPct val="0"/>
      </a:spcAft>
      <a:defRPr sz="28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8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8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8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800" kern="1200">
        <a:solidFill>
          <a:schemeClr val="tx1"/>
        </a:solidFill>
        <a:latin typeface="Times New Roman" pitchFamily="18" charset="0"/>
        <a:ea typeface="宋体" pitchFamily="2" charset="-122"/>
        <a:cs typeface="+mn-cs"/>
      </a:defRPr>
    </a:lvl5pPr>
    <a:lvl6pPr marL="2286000" algn="l" defTabSz="914400" rtl="0" eaLnBrk="1" latinLnBrk="0" hangingPunct="1">
      <a:defRPr sz="2800" kern="1200">
        <a:solidFill>
          <a:schemeClr val="tx1"/>
        </a:solidFill>
        <a:latin typeface="Times New Roman" pitchFamily="18" charset="0"/>
        <a:ea typeface="宋体" pitchFamily="2" charset="-122"/>
        <a:cs typeface="+mn-cs"/>
      </a:defRPr>
    </a:lvl6pPr>
    <a:lvl7pPr marL="2743200" algn="l" defTabSz="914400" rtl="0" eaLnBrk="1" latinLnBrk="0" hangingPunct="1">
      <a:defRPr sz="2800" kern="1200">
        <a:solidFill>
          <a:schemeClr val="tx1"/>
        </a:solidFill>
        <a:latin typeface="Times New Roman" pitchFamily="18" charset="0"/>
        <a:ea typeface="宋体" pitchFamily="2" charset="-122"/>
        <a:cs typeface="+mn-cs"/>
      </a:defRPr>
    </a:lvl7pPr>
    <a:lvl8pPr marL="3200400" algn="l" defTabSz="914400" rtl="0" eaLnBrk="1" latinLnBrk="0" hangingPunct="1">
      <a:defRPr sz="2800" kern="1200">
        <a:solidFill>
          <a:schemeClr val="tx1"/>
        </a:solidFill>
        <a:latin typeface="Times New Roman" pitchFamily="18" charset="0"/>
        <a:ea typeface="宋体" pitchFamily="2" charset="-122"/>
        <a:cs typeface="+mn-cs"/>
      </a:defRPr>
    </a:lvl8pPr>
    <a:lvl9pPr marL="3657600" algn="l" defTabSz="914400" rtl="0" eaLnBrk="1" latinLnBrk="0" hangingPunct="1">
      <a:defRPr sz="2800" kern="1200">
        <a:solidFill>
          <a:schemeClr val="tx1"/>
        </a:solidFill>
        <a:latin typeface="Times New Roman" pitchFamily="18" charset="0"/>
        <a:ea typeface="宋体" pitchFamily="2" charset="-122"/>
        <a:cs typeface="+mn-cs"/>
      </a:defRPr>
    </a:lvl9pPr>
  </p:defaultTextStyle>
  <p:extLst>
    <p:ext uri="{EFAFB233-063F-42B5-8137-9DF3F51BA10A}">
      <p15:sldGuideLst xmlns:p15="http://schemas.microsoft.com/office/powerpoint/2012/main">
        <p15:guide id="1" orient="horz" pos="3368" userDrawn="1">
          <p15:clr>
            <a:srgbClr val="A4A3A4"/>
          </p15:clr>
        </p15:guide>
        <p15:guide id="2" pos="24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51" autoAdjust="0"/>
    <p:restoredTop sz="94660"/>
  </p:normalViewPr>
  <p:slideViewPr>
    <p:cSldViewPr>
      <p:cViewPr>
        <p:scale>
          <a:sx n="80" d="100"/>
          <a:sy n="80" d="100"/>
        </p:scale>
        <p:origin x="2202" y="-834"/>
      </p:cViewPr>
      <p:guideLst>
        <p:guide orient="horz" pos="3368"/>
        <p:guide pos="2424"/>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336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862" cy="494709"/>
          </a:xfrm>
          <a:prstGeom prst="rect">
            <a:avLst/>
          </a:prstGeom>
        </p:spPr>
        <p:txBody>
          <a:bodyPr vert="horz" lIns="87945" tIns="43973" rIns="87945" bIns="43973" rtlCol="0"/>
          <a:lstStyle>
            <a:lvl1pPr algn="l">
              <a:defRPr sz="1200"/>
            </a:lvl1pPr>
          </a:lstStyle>
          <a:p>
            <a:endParaRPr lang="zh-CN" altLang="en-US"/>
          </a:p>
        </p:txBody>
      </p:sp>
      <p:sp>
        <p:nvSpPr>
          <p:cNvPr id="3" name="日期占位符 2"/>
          <p:cNvSpPr>
            <a:spLocks noGrp="1"/>
          </p:cNvSpPr>
          <p:nvPr>
            <p:ph type="dt" sz="quarter" idx="1"/>
          </p:nvPr>
        </p:nvSpPr>
        <p:spPr>
          <a:xfrm>
            <a:off x="3850295" y="0"/>
            <a:ext cx="2945862" cy="494709"/>
          </a:xfrm>
          <a:prstGeom prst="rect">
            <a:avLst/>
          </a:prstGeom>
        </p:spPr>
        <p:txBody>
          <a:bodyPr vert="horz" lIns="87945" tIns="43973" rIns="87945" bIns="43973" rtlCol="0"/>
          <a:lstStyle>
            <a:lvl1pPr algn="r">
              <a:defRPr sz="1200"/>
            </a:lvl1pPr>
          </a:lstStyle>
          <a:p>
            <a:fld id="{FAAA955F-C8A3-4380-AD24-860D684C9B4B}" type="datetimeFigureOut">
              <a:rPr lang="zh-CN" altLang="en-US" smtClean="0"/>
              <a:t>2022-10-12</a:t>
            </a:fld>
            <a:endParaRPr lang="zh-CN" altLang="en-US"/>
          </a:p>
        </p:txBody>
      </p:sp>
      <p:sp>
        <p:nvSpPr>
          <p:cNvPr id="4" name="页脚占位符 3"/>
          <p:cNvSpPr>
            <a:spLocks noGrp="1"/>
          </p:cNvSpPr>
          <p:nvPr>
            <p:ph type="ftr" sz="quarter" idx="2"/>
          </p:nvPr>
        </p:nvSpPr>
        <p:spPr>
          <a:xfrm>
            <a:off x="0" y="9379543"/>
            <a:ext cx="2945862" cy="494709"/>
          </a:xfrm>
          <a:prstGeom prst="rect">
            <a:avLst/>
          </a:prstGeom>
        </p:spPr>
        <p:txBody>
          <a:bodyPr vert="horz" lIns="87945" tIns="43973" rIns="87945" bIns="43973"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295" y="9379543"/>
            <a:ext cx="2945862" cy="494709"/>
          </a:xfrm>
          <a:prstGeom prst="rect">
            <a:avLst/>
          </a:prstGeom>
        </p:spPr>
        <p:txBody>
          <a:bodyPr vert="horz" lIns="87945" tIns="43973" rIns="87945" bIns="43973" rtlCol="0" anchor="b"/>
          <a:lstStyle>
            <a:lvl1pPr algn="r">
              <a:defRPr sz="1200"/>
            </a:lvl1pPr>
          </a:lstStyle>
          <a:p>
            <a:fld id="{50E5732F-1305-40DB-BAD1-09F9F9ECA92B}" type="slidenum">
              <a:rPr lang="zh-CN" altLang="en-US" smtClean="0"/>
              <a:t>‹#›</a:t>
            </a:fld>
            <a:endParaRPr lang="zh-CN" altLang="en-US"/>
          </a:p>
        </p:txBody>
      </p:sp>
    </p:spTree>
    <p:extLst>
      <p:ext uri="{BB962C8B-B14F-4D97-AF65-F5344CB8AC3E}">
        <p14:creationId xmlns:p14="http://schemas.microsoft.com/office/powerpoint/2010/main" val="1164027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2"/>
            <a:ext cx="2945862" cy="493176"/>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lvl1pPr>
              <a:defRPr sz="1300"/>
            </a:lvl1pPr>
          </a:lstStyle>
          <a:p>
            <a:pPr>
              <a:defRPr/>
            </a:pPr>
            <a:endParaRPr lang="zh-CN" altLang="en-US"/>
          </a:p>
        </p:txBody>
      </p:sp>
      <p:sp>
        <p:nvSpPr>
          <p:cNvPr id="2051" name="Rectangle 3"/>
          <p:cNvSpPr>
            <a:spLocks noGrp="1" noChangeArrowheads="1"/>
          </p:cNvSpPr>
          <p:nvPr>
            <p:ph type="dt" idx="1"/>
          </p:nvPr>
        </p:nvSpPr>
        <p:spPr bwMode="auto">
          <a:xfrm>
            <a:off x="3851815" y="2"/>
            <a:ext cx="2945862" cy="493176"/>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lvl1pPr algn="r">
              <a:defRPr sz="1300"/>
            </a:lvl1pPr>
          </a:lstStyle>
          <a:p>
            <a:pPr>
              <a:defRPr/>
            </a:pPr>
            <a:endParaRPr lang="en-US"/>
          </a:p>
        </p:txBody>
      </p:sp>
      <p:sp>
        <p:nvSpPr>
          <p:cNvPr id="74756" name="Rectangle 4"/>
          <p:cNvSpPr>
            <a:spLocks noGrp="1" noRot="1" noChangeAspect="1" noChangeArrowheads="1"/>
          </p:cNvSpPr>
          <p:nvPr>
            <p:ph type="sldImg" idx="2"/>
          </p:nvPr>
        </p:nvSpPr>
        <p:spPr bwMode="auto">
          <a:xfrm>
            <a:off x="2090738" y="741363"/>
            <a:ext cx="2616200" cy="3702050"/>
          </a:xfrm>
          <a:prstGeom prst="rect">
            <a:avLst/>
          </a:prstGeom>
          <a:noFill/>
          <a:ln w="9525">
            <a:noFill/>
            <a:miter lim="800000"/>
            <a:headEnd/>
            <a:tailEnd/>
          </a:ln>
        </p:spPr>
      </p:sp>
      <p:sp>
        <p:nvSpPr>
          <p:cNvPr id="2053" name="Rectangle 5"/>
          <p:cNvSpPr>
            <a:spLocks noGrp="1" noChangeArrowheads="1"/>
          </p:cNvSpPr>
          <p:nvPr>
            <p:ph type="body" sz="quarter" idx="3"/>
          </p:nvPr>
        </p:nvSpPr>
        <p:spPr bwMode="auto">
          <a:xfrm>
            <a:off x="905952" y="4689772"/>
            <a:ext cx="4985772" cy="4443183"/>
          </a:xfrm>
          <a:prstGeom prst="rect">
            <a:avLst/>
          </a:prstGeom>
          <a:noFill/>
          <a:ln w="9525">
            <a:noFill/>
            <a:miter lim="800000"/>
            <a:headEnd/>
            <a:tailEnd/>
          </a:ln>
          <a:effectLst/>
        </p:spPr>
        <p:txBody>
          <a:bodyPr vert="horz" wrap="square" lIns="95262" tIns="47631" rIns="95262" bIns="47631"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4" name="Rectangle 6"/>
          <p:cNvSpPr>
            <a:spLocks noGrp="1" noChangeArrowheads="1"/>
          </p:cNvSpPr>
          <p:nvPr>
            <p:ph type="ftr" sz="quarter" idx="4"/>
          </p:nvPr>
        </p:nvSpPr>
        <p:spPr bwMode="auto">
          <a:xfrm>
            <a:off x="0" y="9381074"/>
            <a:ext cx="2945862" cy="493176"/>
          </a:xfrm>
          <a:prstGeom prst="rect">
            <a:avLst/>
          </a:prstGeom>
          <a:noFill/>
          <a:ln w="9525">
            <a:noFill/>
            <a:miter lim="800000"/>
            <a:headEnd/>
            <a:tailEnd/>
          </a:ln>
          <a:effectLst/>
        </p:spPr>
        <p:txBody>
          <a:bodyPr vert="horz" wrap="square" lIns="95262" tIns="47631" rIns="95262" bIns="47631" numCol="1" anchor="b" anchorCtr="0" compatLnSpc="1">
            <a:prstTxWarp prst="textNoShape">
              <a:avLst/>
            </a:prstTxWarp>
          </a:bodyPr>
          <a:lstStyle>
            <a:lvl1pPr>
              <a:defRPr sz="1300"/>
            </a:lvl1pPr>
          </a:lstStyle>
          <a:p>
            <a:pPr>
              <a:defRPr/>
            </a:pPr>
            <a:endParaRPr lang="en-US"/>
          </a:p>
        </p:txBody>
      </p:sp>
      <p:sp>
        <p:nvSpPr>
          <p:cNvPr id="2055" name="Rectangle 7"/>
          <p:cNvSpPr>
            <a:spLocks noGrp="1" noChangeArrowheads="1"/>
          </p:cNvSpPr>
          <p:nvPr>
            <p:ph type="sldNum" sz="quarter" idx="5"/>
          </p:nvPr>
        </p:nvSpPr>
        <p:spPr bwMode="auto">
          <a:xfrm>
            <a:off x="3851815" y="9381074"/>
            <a:ext cx="2945862" cy="493176"/>
          </a:xfrm>
          <a:prstGeom prst="rect">
            <a:avLst/>
          </a:prstGeom>
          <a:noFill/>
          <a:ln w="9525">
            <a:noFill/>
            <a:miter lim="800000"/>
            <a:headEnd/>
            <a:tailEnd/>
          </a:ln>
          <a:effectLst/>
        </p:spPr>
        <p:txBody>
          <a:bodyPr vert="horz" wrap="square" lIns="95262" tIns="47631" rIns="95262" bIns="47631" numCol="1" anchor="b" anchorCtr="0" compatLnSpc="1">
            <a:prstTxWarp prst="textNoShape">
              <a:avLst/>
            </a:prstTxWarp>
          </a:bodyPr>
          <a:lstStyle>
            <a:lvl1pPr algn="r">
              <a:defRPr sz="1300"/>
            </a:lvl1pPr>
          </a:lstStyle>
          <a:p>
            <a:pPr>
              <a:defRPr/>
            </a:pPr>
            <a:fld id="{1CE2F9F4-3978-4237-9D28-F7AD7B84080E}" type="slidenum">
              <a:rPr lang="zh-CN" altLang="en-US"/>
              <a:pPr>
                <a:defRPr/>
              </a:pPr>
              <a:t>‹#›</a:t>
            </a:fld>
            <a:endParaRPr lang="en-US"/>
          </a:p>
        </p:txBody>
      </p:sp>
    </p:spTree>
    <p:extLst>
      <p:ext uri="{BB962C8B-B14F-4D97-AF65-F5344CB8AC3E}">
        <p14:creationId xmlns:p14="http://schemas.microsoft.com/office/powerpoint/2010/main" val="31094689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090738" y="741363"/>
            <a:ext cx="2616200" cy="370205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1CE2F9F4-3978-4237-9D28-F7AD7B84080E}" type="slidenum">
              <a:rPr lang="zh-CN" altLang="en-US" smtClean="0"/>
              <a:pPr>
                <a:defRPr/>
              </a:pPr>
              <a:t>1</a:t>
            </a:fld>
            <a:endParaRPr lang="en-US" dirty="0"/>
          </a:p>
        </p:txBody>
      </p:sp>
    </p:spTree>
    <p:extLst>
      <p:ext uri="{BB962C8B-B14F-4D97-AF65-F5344CB8AC3E}">
        <p14:creationId xmlns:p14="http://schemas.microsoft.com/office/powerpoint/2010/main" val="4086220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5" name="Rectangle 3"/>
          <p:cNvSpPr>
            <a:spLocks noGrp="1" noChangeArrowheads="1"/>
          </p:cNvSpPr>
          <p:nvPr>
            <p:ph type="ftr" sz="quarter" idx="10"/>
          </p:nvPr>
        </p:nvSpPr>
        <p:spPr>
          <a:xfrm>
            <a:off x="343949" y="5269532"/>
            <a:ext cx="7062767" cy="484920"/>
          </a:xfrm>
          <a:prstGeom prst="rect">
            <a:avLst/>
          </a:prstGeom>
          <a:ln/>
        </p:spPr>
        <p:txBody>
          <a:bodyPr/>
          <a:lstStyle>
            <a:lvl1pPr>
              <a:defRPr/>
            </a:lvl1pPr>
          </a:lstStyle>
          <a:p>
            <a:pPr>
              <a:defRPr/>
            </a:pPr>
            <a:r>
              <a:rPr lang="pt-BR" altLang="en-US" dirty="0"/>
              <a:t>http://www.deren.com.cn                                                E-mail: deren@deren.com.cn</a:t>
            </a:r>
          </a:p>
          <a:p>
            <a:pPr>
              <a:defRPr/>
            </a:pPr>
            <a:r>
              <a:rPr lang="pt-BR" altLang="en-US" dirty="0"/>
              <a:t>                                                                                                        Tel: 0755-33260000</a:t>
            </a:r>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22538" name="Group 6"/>
          <p:cNvGrpSpPr>
            <a:grpSpLocks/>
          </p:cNvGrpSpPr>
          <p:nvPr/>
        </p:nvGrpSpPr>
        <p:grpSpPr bwMode="auto">
          <a:xfrm>
            <a:off x="6391117" y="17314"/>
            <a:ext cx="1030653" cy="1145480"/>
            <a:chOff x="275" y="0"/>
            <a:chExt cx="1372" cy="1057"/>
          </a:xfrm>
        </p:grpSpPr>
        <p:sp>
          <p:nvSpPr>
            <p:cNvPr id="1031" name="未知"/>
            <p:cNvSpPr>
              <a:spLocks noEditPoints="1"/>
            </p:cNvSpPr>
            <p:nvPr/>
          </p:nvSpPr>
          <p:spPr bwMode="auto">
            <a:xfrm>
              <a:off x="400" y="0"/>
              <a:ext cx="1053" cy="791"/>
            </a:xfrm>
            <a:custGeom>
              <a:avLst/>
              <a:gdLst/>
              <a:ahLst/>
              <a:cxnLst>
                <a:cxn ang="0">
                  <a:pos x="129" y="110"/>
                </a:cxn>
                <a:cxn ang="0">
                  <a:pos x="95" y="134"/>
                </a:cxn>
                <a:cxn ang="0">
                  <a:pos x="103" y="84"/>
                </a:cxn>
                <a:cxn ang="0">
                  <a:pos x="94" y="77"/>
                </a:cxn>
                <a:cxn ang="0">
                  <a:pos x="59" y="21"/>
                </a:cxn>
                <a:cxn ang="0">
                  <a:pos x="228" y="53"/>
                </a:cxn>
                <a:cxn ang="0">
                  <a:pos x="135" y="121"/>
                </a:cxn>
                <a:cxn ang="0">
                  <a:pos x="130" y="130"/>
                </a:cxn>
                <a:cxn ang="0">
                  <a:pos x="227" y="201"/>
                </a:cxn>
                <a:cxn ang="0">
                  <a:pos x="237" y="63"/>
                </a:cxn>
                <a:cxn ang="0">
                  <a:pos x="217" y="40"/>
                </a:cxn>
                <a:cxn ang="0">
                  <a:pos x="137" y="106"/>
                </a:cxn>
                <a:cxn ang="0">
                  <a:pos x="217" y="40"/>
                </a:cxn>
                <a:cxn ang="0">
                  <a:pos x="110" y="76"/>
                </a:cxn>
                <a:cxn ang="0">
                  <a:pos x="99" y="76"/>
                </a:cxn>
                <a:cxn ang="0">
                  <a:pos x="84" y="8"/>
                </a:cxn>
                <a:cxn ang="0">
                  <a:pos x="127" y="81"/>
                </a:cxn>
                <a:cxn ang="0">
                  <a:pos x="88" y="6"/>
                </a:cxn>
                <a:cxn ang="0">
                  <a:pos x="132" y="91"/>
                </a:cxn>
                <a:cxn ang="0">
                  <a:pos x="212" y="34"/>
                </a:cxn>
                <a:cxn ang="0">
                  <a:pos x="3" y="69"/>
                </a:cxn>
                <a:cxn ang="0">
                  <a:pos x="70" y="102"/>
                </a:cxn>
                <a:cxn ang="0">
                  <a:pos x="3" y="69"/>
                </a:cxn>
                <a:cxn ang="0">
                  <a:pos x="69" y="106"/>
                </a:cxn>
                <a:cxn ang="0">
                  <a:pos x="70" y="117"/>
                </a:cxn>
                <a:cxn ang="0">
                  <a:pos x="5" y="84"/>
                </a:cxn>
                <a:cxn ang="0">
                  <a:pos x="81" y="84"/>
                </a:cxn>
                <a:cxn ang="0">
                  <a:pos x="2" y="65"/>
                </a:cxn>
                <a:cxn ang="0">
                  <a:pos x="75" y="128"/>
                </a:cxn>
                <a:cxn ang="0">
                  <a:pos x="12" y="204"/>
                </a:cxn>
                <a:cxn ang="0">
                  <a:pos x="75" y="128"/>
                </a:cxn>
                <a:cxn ang="0">
                  <a:pos x="44" y="231"/>
                </a:cxn>
                <a:cxn ang="0">
                  <a:pos x="88" y="140"/>
                </a:cxn>
                <a:cxn ang="0">
                  <a:pos x="84" y="137"/>
                </a:cxn>
                <a:cxn ang="0">
                  <a:pos x="24" y="215"/>
                </a:cxn>
                <a:cxn ang="0">
                  <a:pos x="84" y="137"/>
                </a:cxn>
                <a:cxn ang="0">
                  <a:pos x="112" y="142"/>
                </a:cxn>
                <a:cxn ang="0">
                  <a:pos x="98" y="143"/>
                </a:cxn>
                <a:cxn ang="0">
                  <a:pos x="207" y="227"/>
                </a:cxn>
                <a:cxn ang="0">
                  <a:pos x="126" y="135"/>
                </a:cxn>
                <a:cxn ang="0">
                  <a:pos x="210" y="223"/>
                </a:cxn>
                <a:cxn ang="0">
                  <a:pos x="89" y="131"/>
                </a:cxn>
                <a:cxn ang="0">
                  <a:pos x="89" y="88"/>
                </a:cxn>
              </a:cxnLst>
              <a:rect l="0" t="0" r="r" b="b"/>
              <a:pathLst>
                <a:path w="237" h="237">
                  <a:moveTo>
                    <a:pt x="103" y="84"/>
                  </a:moveTo>
                  <a:cubicBezTo>
                    <a:pt x="118" y="84"/>
                    <a:pt x="129" y="96"/>
                    <a:pt x="129" y="110"/>
                  </a:cubicBezTo>
                  <a:cubicBezTo>
                    <a:pt x="129" y="123"/>
                    <a:pt x="118" y="135"/>
                    <a:pt x="103" y="135"/>
                  </a:cubicBezTo>
                  <a:cubicBezTo>
                    <a:pt x="101" y="135"/>
                    <a:pt x="98" y="134"/>
                    <a:pt x="95" y="134"/>
                  </a:cubicBezTo>
                  <a:lnTo>
                    <a:pt x="95" y="85"/>
                  </a:lnTo>
                  <a:cubicBezTo>
                    <a:pt x="98" y="85"/>
                    <a:pt x="101" y="84"/>
                    <a:pt x="103" y="84"/>
                  </a:cubicBezTo>
                  <a:moveTo>
                    <a:pt x="69" y="15"/>
                  </a:moveTo>
                  <a:cubicBezTo>
                    <a:pt x="85" y="30"/>
                    <a:pt x="95" y="57"/>
                    <a:pt x="94" y="77"/>
                  </a:cubicBezTo>
                  <a:cubicBezTo>
                    <a:pt x="90" y="78"/>
                    <a:pt x="86" y="80"/>
                    <a:pt x="83" y="83"/>
                  </a:cubicBezTo>
                  <a:cubicBezTo>
                    <a:pt x="84" y="64"/>
                    <a:pt x="76" y="36"/>
                    <a:pt x="59" y="21"/>
                  </a:cubicBezTo>
                  <a:lnTo>
                    <a:pt x="69" y="15"/>
                  </a:lnTo>
                  <a:moveTo>
                    <a:pt x="228" y="53"/>
                  </a:moveTo>
                  <a:cubicBezTo>
                    <a:pt x="203" y="83"/>
                    <a:pt x="183" y="100"/>
                    <a:pt x="138" y="111"/>
                  </a:cubicBezTo>
                  <a:cubicBezTo>
                    <a:pt x="137" y="114"/>
                    <a:pt x="137" y="118"/>
                    <a:pt x="135" y="121"/>
                  </a:cubicBezTo>
                  <a:cubicBezTo>
                    <a:pt x="135" y="121"/>
                    <a:pt x="135" y="121"/>
                    <a:pt x="135" y="121"/>
                  </a:cubicBezTo>
                  <a:cubicBezTo>
                    <a:pt x="134" y="125"/>
                    <a:pt x="132" y="128"/>
                    <a:pt x="130" y="130"/>
                  </a:cubicBezTo>
                  <a:cubicBezTo>
                    <a:pt x="147" y="162"/>
                    <a:pt x="178" y="188"/>
                    <a:pt x="220" y="210"/>
                  </a:cubicBezTo>
                  <a:lnTo>
                    <a:pt x="227" y="201"/>
                  </a:lnTo>
                  <a:cubicBezTo>
                    <a:pt x="185" y="178"/>
                    <a:pt x="155" y="157"/>
                    <a:pt x="136" y="121"/>
                  </a:cubicBezTo>
                  <a:cubicBezTo>
                    <a:pt x="181" y="117"/>
                    <a:pt x="211" y="94"/>
                    <a:pt x="237" y="63"/>
                  </a:cubicBezTo>
                  <a:lnTo>
                    <a:pt x="228" y="53"/>
                  </a:lnTo>
                  <a:moveTo>
                    <a:pt x="217" y="40"/>
                  </a:moveTo>
                  <a:cubicBezTo>
                    <a:pt x="194" y="72"/>
                    <a:pt x="169" y="86"/>
                    <a:pt x="135" y="96"/>
                  </a:cubicBezTo>
                  <a:cubicBezTo>
                    <a:pt x="136" y="99"/>
                    <a:pt x="137" y="102"/>
                    <a:pt x="137" y="106"/>
                  </a:cubicBezTo>
                  <a:cubicBezTo>
                    <a:pt x="168" y="100"/>
                    <a:pt x="202" y="81"/>
                    <a:pt x="225" y="49"/>
                  </a:cubicBezTo>
                  <a:lnTo>
                    <a:pt x="217" y="40"/>
                  </a:lnTo>
                  <a:moveTo>
                    <a:pt x="84" y="8"/>
                  </a:moveTo>
                  <a:cubicBezTo>
                    <a:pt x="100" y="23"/>
                    <a:pt x="112" y="46"/>
                    <a:pt x="110" y="76"/>
                  </a:cubicBezTo>
                  <a:cubicBezTo>
                    <a:pt x="108" y="76"/>
                    <a:pt x="106" y="76"/>
                    <a:pt x="103" y="76"/>
                  </a:cubicBezTo>
                  <a:cubicBezTo>
                    <a:pt x="102" y="76"/>
                    <a:pt x="100" y="76"/>
                    <a:pt x="99" y="76"/>
                  </a:cubicBezTo>
                  <a:cubicBezTo>
                    <a:pt x="99" y="52"/>
                    <a:pt x="90" y="28"/>
                    <a:pt x="74" y="13"/>
                  </a:cubicBezTo>
                  <a:lnTo>
                    <a:pt x="84" y="8"/>
                  </a:lnTo>
                  <a:moveTo>
                    <a:pt x="208" y="29"/>
                  </a:moveTo>
                  <a:cubicBezTo>
                    <a:pt x="190" y="50"/>
                    <a:pt x="165" y="73"/>
                    <a:pt x="127" y="81"/>
                  </a:cubicBezTo>
                  <a:cubicBezTo>
                    <a:pt x="131" y="42"/>
                    <a:pt x="115" y="14"/>
                    <a:pt x="98" y="0"/>
                  </a:cubicBezTo>
                  <a:lnTo>
                    <a:pt x="88" y="6"/>
                  </a:lnTo>
                  <a:cubicBezTo>
                    <a:pt x="107" y="23"/>
                    <a:pt x="116" y="46"/>
                    <a:pt x="116" y="78"/>
                  </a:cubicBezTo>
                  <a:cubicBezTo>
                    <a:pt x="123" y="81"/>
                    <a:pt x="128" y="85"/>
                    <a:pt x="132" y="91"/>
                  </a:cubicBezTo>
                  <a:cubicBezTo>
                    <a:pt x="165" y="84"/>
                    <a:pt x="191" y="66"/>
                    <a:pt x="214" y="37"/>
                  </a:cubicBezTo>
                  <a:lnTo>
                    <a:pt x="212" y="34"/>
                  </a:lnTo>
                  <a:lnTo>
                    <a:pt x="208" y="29"/>
                  </a:lnTo>
                  <a:moveTo>
                    <a:pt x="3" y="69"/>
                  </a:moveTo>
                  <a:cubicBezTo>
                    <a:pt x="32" y="69"/>
                    <a:pt x="56" y="79"/>
                    <a:pt x="73" y="94"/>
                  </a:cubicBezTo>
                  <a:cubicBezTo>
                    <a:pt x="71" y="97"/>
                    <a:pt x="70" y="99"/>
                    <a:pt x="70" y="102"/>
                  </a:cubicBezTo>
                  <a:cubicBezTo>
                    <a:pt x="55" y="89"/>
                    <a:pt x="34" y="80"/>
                    <a:pt x="4" y="79"/>
                  </a:cubicBezTo>
                  <a:lnTo>
                    <a:pt x="3" y="69"/>
                  </a:lnTo>
                  <a:moveTo>
                    <a:pt x="5" y="84"/>
                  </a:moveTo>
                  <a:cubicBezTo>
                    <a:pt x="30" y="83"/>
                    <a:pt x="56" y="94"/>
                    <a:pt x="69" y="106"/>
                  </a:cubicBezTo>
                  <a:cubicBezTo>
                    <a:pt x="69" y="107"/>
                    <a:pt x="69" y="108"/>
                    <a:pt x="69" y="109"/>
                  </a:cubicBezTo>
                  <a:cubicBezTo>
                    <a:pt x="69" y="112"/>
                    <a:pt x="69" y="114"/>
                    <a:pt x="70" y="117"/>
                  </a:cubicBezTo>
                  <a:cubicBezTo>
                    <a:pt x="61" y="107"/>
                    <a:pt x="38" y="95"/>
                    <a:pt x="7" y="94"/>
                  </a:cubicBezTo>
                  <a:lnTo>
                    <a:pt x="5" y="84"/>
                  </a:lnTo>
                  <a:moveTo>
                    <a:pt x="0" y="54"/>
                  </a:moveTo>
                  <a:cubicBezTo>
                    <a:pt x="36" y="56"/>
                    <a:pt x="57" y="61"/>
                    <a:pt x="81" y="84"/>
                  </a:cubicBezTo>
                  <a:cubicBezTo>
                    <a:pt x="79" y="86"/>
                    <a:pt x="77" y="88"/>
                    <a:pt x="75" y="90"/>
                  </a:cubicBezTo>
                  <a:cubicBezTo>
                    <a:pt x="61" y="77"/>
                    <a:pt x="40" y="65"/>
                    <a:pt x="2" y="65"/>
                  </a:cubicBezTo>
                  <a:lnTo>
                    <a:pt x="0" y="54"/>
                  </a:lnTo>
                  <a:moveTo>
                    <a:pt x="75" y="128"/>
                  </a:moveTo>
                  <a:cubicBezTo>
                    <a:pt x="42" y="148"/>
                    <a:pt x="27" y="183"/>
                    <a:pt x="21" y="212"/>
                  </a:cubicBezTo>
                  <a:lnTo>
                    <a:pt x="12" y="204"/>
                  </a:lnTo>
                  <a:cubicBezTo>
                    <a:pt x="17" y="173"/>
                    <a:pt x="37" y="136"/>
                    <a:pt x="70" y="119"/>
                  </a:cubicBezTo>
                  <a:cubicBezTo>
                    <a:pt x="71" y="122"/>
                    <a:pt x="73" y="125"/>
                    <a:pt x="75" y="128"/>
                  </a:cubicBezTo>
                  <a:moveTo>
                    <a:pt x="96" y="143"/>
                  </a:moveTo>
                  <a:cubicBezTo>
                    <a:pt x="65" y="163"/>
                    <a:pt x="52" y="200"/>
                    <a:pt x="44" y="231"/>
                  </a:cubicBezTo>
                  <a:lnTo>
                    <a:pt x="35" y="224"/>
                  </a:lnTo>
                  <a:cubicBezTo>
                    <a:pt x="48" y="180"/>
                    <a:pt x="62" y="156"/>
                    <a:pt x="88" y="140"/>
                  </a:cubicBezTo>
                  <a:cubicBezTo>
                    <a:pt x="90" y="141"/>
                    <a:pt x="93" y="142"/>
                    <a:pt x="96" y="143"/>
                  </a:cubicBezTo>
                  <a:moveTo>
                    <a:pt x="84" y="137"/>
                  </a:moveTo>
                  <a:cubicBezTo>
                    <a:pt x="55" y="154"/>
                    <a:pt x="42" y="185"/>
                    <a:pt x="31" y="220"/>
                  </a:cubicBezTo>
                  <a:lnTo>
                    <a:pt x="24" y="215"/>
                  </a:lnTo>
                  <a:cubicBezTo>
                    <a:pt x="35" y="173"/>
                    <a:pt x="53" y="145"/>
                    <a:pt x="77" y="131"/>
                  </a:cubicBezTo>
                  <a:cubicBezTo>
                    <a:pt x="79" y="133"/>
                    <a:pt x="81" y="136"/>
                    <a:pt x="84" y="137"/>
                  </a:cubicBezTo>
                  <a:moveTo>
                    <a:pt x="207" y="227"/>
                  </a:moveTo>
                  <a:cubicBezTo>
                    <a:pt x="158" y="202"/>
                    <a:pt x="133" y="181"/>
                    <a:pt x="112" y="142"/>
                  </a:cubicBezTo>
                  <a:cubicBezTo>
                    <a:pt x="109" y="143"/>
                    <a:pt x="106" y="143"/>
                    <a:pt x="103" y="143"/>
                  </a:cubicBezTo>
                  <a:cubicBezTo>
                    <a:pt x="102" y="143"/>
                    <a:pt x="100" y="143"/>
                    <a:pt x="98" y="143"/>
                  </a:cubicBezTo>
                  <a:cubicBezTo>
                    <a:pt x="120" y="190"/>
                    <a:pt x="149" y="212"/>
                    <a:pt x="199" y="237"/>
                  </a:cubicBezTo>
                  <a:lnTo>
                    <a:pt x="207" y="227"/>
                  </a:lnTo>
                  <a:moveTo>
                    <a:pt x="217" y="214"/>
                  </a:moveTo>
                  <a:cubicBezTo>
                    <a:pt x="174" y="190"/>
                    <a:pt x="145" y="171"/>
                    <a:pt x="126" y="135"/>
                  </a:cubicBezTo>
                  <a:cubicBezTo>
                    <a:pt x="124" y="137"/>
                    <a:pt x="120" y="139"/>
                    <a:pt x="117" y="141"/>
                  </a:cubicBezTo>
                  <a:cubicBezTo>
                    <a:pt x="136" y="177"/>
                    <a:pt x="166" y="200"/>
                    <a:pt x="210" y="223"/>
                  </a:cubicBezTo>
                  <a:lnTo>
                    <a:pt x="217" y="214"/>
                  </a:lnTo>
                  <a:moveTo>
                    <a:pt x="89" y="131"/>
                  </a:moveTo>
                  <a:cubicBezTo>
                    <a:pt x="82" y="126"/>
                    <a:pt x="78" y="118"/>
                    <a:pt x="78" y="110"/>
                  </a:cubicBezTo>
                  <a:cubicBezTo>
                    <a:pt x="78" y="101"/>
                    <a:pt x="82" y="93"/>
                    <a:pt x="89" y="88"/>
                  </a:cubicBezTo>
                  <a:lnTo>
                    <a:pt x="89" y="131"/>
                  </a:lnTo>
                </a:path>
              </a:pathLst>
            </a:custGeom>
            <a:solidFill>
              <a:srgbClr val="F58800"/>
            </a:solidFill>
            <a:ln w="9525">
              <a:noFill/>
              <a:round/>
              <a:headEnd/>
              <a:tailEnd/>
            </a:ln>
          </p:spPr>
          <p:txBody>
            <a:bodyPr/>
            <a:lstStyle/>
            <a:p>
              <a:pPr>
                <a:defRPr/>
              </a:pPr>
              <a:endParaRPr lang="zh-CN" altLang="en-US" sz="3317"/>
            </a:p>
          </p:txBody>
        </p:sp>
        <p:sp>
          <p:nvSpPr>
            <p:cNvPr id="1032" name="未知"/>
            <p:cNvSpPr>
              <a:spLocks noEditPoints="1"/>
            </p:cNvSpPr>
            <p:nvPr/>
          </p:nvSpPr>
          <p:spPr bwMode="auto">
            <a:xfrm>
              <a:off x="275" y="897"/>
              <a:ext cx="1372" cy="160"/>
            </a:xfrm>
            <a:custGeom>
              <a:avLst/>
              <a:gdLst/>
              <a:ahLst/>
              <a:cxnLst>
                <a:cxn ang="0">
                  <a:pos x="344" y="33"/>
                </a:cxn>
                <a:cxn ang="0">
                  <a:pos x="332" y="44"/>
                </a:cxn>
                <a:cxn ang="0">
                  <a:pos x="0" y="44"/>
                </a:cxn>
                <a:cxn ang="0">
                  <a:pos x="32" y="0"/>
                </a:cxn>
                <a:cxn ang="0">
                  <a:pos x="71" y="22"/>
                </a:cxn>
                <a:cxn ang="0">
                  <a:pos x="29" y="44"/>
                </a:cxn>
                <a:cxn ang="0">
                  <a:pos x="397" y="44"/>
                </a:cxn>
                <a:cxn ang="0">
                  <a:pos x="376" y="39"/>
                </a:cxn>
                <a:cxn ang="0">
                  <a:pos x="346" y="14"/>
                </a:cxn>
                <a:cxn ang="0">
                  <a:pos x="344" y="19"/>
                </a:cxn>
                <a:cxn ang="0">
                  <a:pos x="273" y="25"/>
                </a:cxn>
                <a:cxn ang="0">
                  <a:pos x="313" y="37"/>
                </a:cxn>
                <a:cxn ang="0">
                  <a:pos x="257" y="44"/>
                </a:cxn>
                <a:cxn ang="0">
                  <a:pos x="313" y="0"/>
                </a:cxn>
                <a:cxn ang="0">
                  <a:pos x="273" y="6"/>
                </a:cxn>
                <a:cxn ang="0">
                  <a:pos x="332" y="18"/>
                </a:cxn>
                <a:cxn ang="0">
                  <a:pos x="338" y="0"/>
                </a:cxn>
                <a:cxn ang="0">
                  <a:pos x="379" y="26"/>
                </a:cxn>
                <a:cxn ang="0">
                  <a:pos x="384" y="0"/>
                </a:cxn>
                <a:cxn ang="0">
                  <a:pos x="397" y="44"/>
                </a:cxn>
                <a:cxn ang="0">
                  <a:pos x="29" y="38"/>
                </a:cxn>
                <a:cxn ang="0">
                  <a:pos x="54" y="22"/>
                </a:cxn>
                <a:cxn ang="0">
                  <a:pos x="31" y="6"/>
                </a:cxn>
                <a:cxn ang="0">
                  <a:pos x="16" y="38"/>
                </a:cxn>
                <a:cxn ang="0">
                  <a:pos x="92" y="44"/>
                </a:cxn>
                <a:cxn ang="0">
                  <a:pos x="147" y="0"/>
                </a:cxn>
                <a:cxn ang="0">
                  <a:pos x="107" y="6"/>
                </a:cxn>
                <a:cxn ang="0">
                  <a:pos x="139" y="18"/>
                </a:cxn>
                <a:cxn ang="0">
                  <a:pos x="107" y="25"/>
                </a:cxn>
                <a:cxn ang="0">
                  <a:pos x="148" y="37"/>
                </a:cxn>
                <a:cxn ang="0">
                  <a:pos x="235" y="44"/>
                </a:cxn>
                <a:cxn ang="0">
                  <a:pos x="205" y="26"/>
                </a:cxn>
                <a:cxn ang="0">
                  <a:pos x="183" y="44"/>
                </a:cxn>
                <a:cxn ang="0">
                  <a:pos x="168" y="0"/>
                </a:cxn>
                <a:cxn ang="0">
                  <a:pos x="228" y="3"/>
                </a:cxn>
                <a:cxn ang="0">
                  <a:pos x="220" y="24"/>
                </a:cxn>
                <a:cxn ang="0">
                  <a:pos x="183" y="19"/>
                </a:cxn>
                <a:cxn ang="0">
                  <a:pos x="215" y="18"/>
                </a:cxn>
                <a:cxn ang="0">
                  <a:pos x="215" y="8"/>
                </a:cxn>
                <a:cxn ang="0">
                  <a:pos x="183" y="6"/>
                </a:cxn>
              </a:cxnLst>
              <a:rect l="0" t="0" r="r" b="b"/>
              <a:pathLst>
                <a:path w="397" h="44">
                  <a:moveTo>
                    <a:pt x="332" y="33"/>
                  </a:moveTo>
                  <a:lnTo>
                    <a:pt x="344" y="33"/>
                  </a:lnTo>
                  <a:lnTo>
                    <a:pt x="344" y="44"/>
                  </a:lnTo>
                  <a:lnTo>
                    <a:pt x="332" y="44"/>
                  </a:lnTo>
                  <a:lnTo>
                    <a:pt x="332" y="33"/>
                  </a:lnTo>
                  <a:moveTo>
                    <a:pt x="0" y="44"/>
                  </a:moveTo>
                  <a:lnTo>
                    <a:pt x="0" y="0"/>
                  </a:lnTo>
                  <a:lnTo>
                    <a:pt x="32" y="0"/>
                  </a:lnTo>
                  <a:cubicBezTo>
                    <a:pt x="44" y="0"/>
                    <a:pt x="53" y="2"/>
                    <a:pt x="60" y="6"/>
                  </a:cubicBezTo>
                  <a:cubicBezTo>
                    <a:pt x="68" y="10"/>
                    <a:pt x="71" y="16"/>
                    <a:pt x="71" y="22"/>
                  </a:cubicBezTo>
                  <a:cubicBezTo>
                    <a:pt x="71" y="28"/>
                    <a:pt x="67" y="34"/>
                    <a:pt x="60" y="38"/>
                  </a:cubicBezTo>
                  <a:cubicBezTo>
                    <a:pt x="53" y="42"/>
                    <a:pt x="42" y="44"/>
                    <a:pt x="29" y="44"/>
                  </a:cubicBezTo>
                  <a:lnTo>
                    <a:pt x="0" y="44"/>
                  </a:lnTo>
                  <a:moveTo>
                    <a:pt x="397" y="44"/>
                  </a:moveTo>
                  <a:lnTo>
                    <a:pt x="387" y="44"/>
                  </a:lnTo>
                  <a:cubicBezTo>
                    <a:pt x="382" y="44"/>
                    <a:pt x="380" y="43"/>
                    <a:pt x="376" y="39"/>
                  </a:cubicBezTo>
                  <a:lnTo>
                    <a:pt x="349" y="16"/>
                  </a:lnTo>
                  <a:cubicBezTo>
                    <a:pt x="348" y="15"/>
                    <a:pt x="347" y="15"/>
                    <a:pt x="346" y="14"/>
                  </a:cubicBezTo>
                  <a:cubicBezTo>
                    <a:pt x="346" y="13"/>
                    <a:pt x="345" y="12"/>
                    <a:pt x="344" y="12"/>
                  </a:cubicBezTo>
                  <a:lnTo>
                    <a:pt x="344" y="19"/>
                  </a:lnTo>
                  <a:cubicBezTo>
                    <a:pt x="344" y="22"/>
                    <a:pt x="341" y="25"/>
                    <a:pt x="336" y="25"/>
                  </a:cubicBezTo>
                  <a:lnTo>
                    <a:pt x="273" y="25"/>
                  </a:lnTo>
                  <a:lnTo>
                    <a:pt x="273" y="37"/>
                  </a:lnTo>
                  <a:lnTo>
                    <a:pt x="313" y="37"/>
                  </a:lnTo>
                  <a:lnTo>
                    <a:pt x="313" y="44"/>
                  </a:lnTo>
                  <a:lnTo>
                    <a:pt x="257" y="44"/>
                  </a:lnTo>
                  <a:lnTo>
                    <a:pt x="257" y="0"/>
                  </a:lnTo>
                  <a:lnTo>
                    <a:pt x="313" y="0"/>
                  </a:lnTo>
                  <a:lnTo>
                    <a:pt x="313" y="6"/>
                  </a:lnTo>
                  <a:lnTo>
                    <a:pt x="273" y="6"/>
                  </a:lnTo>
                  <a:lnTo>
                    <a:pt x="273" y="18"/>
                  </a:lnTo>
                  <a:lnTo>
                    <a:pt x="332" y="18"/>
                  </a:lnTo>
                  <a:lnTo>
                    <a:pt x="332" y="5"/>
                  </a:lnTo>
                  <a:cubicBezTo>
                    <a:pt x="332" y="2"/>
                    <a:pt x="334" y="0"/>
                    <a:pt x="338" y="0"/>
                  </a:cubicBezTo>
                  <a:lnTo>
                    <a:pt x="349" y="0"/>
                  </a:lnTo>
                  <a:lnTo>
                    <a:pt x="379" y="26"/>
                  </a:lnTo>
                  <a:cubicBezTo>
                    <a:pt x="379" y="26"/>
                    <a:pt x="381" y="28"/>
                    <a:pt x="384" y="31"/>
                  </a:cubicBezTo>
                  <a:lnTo>
                    <a:pt x="384" y="0"/>
                  </a:lnTo>
                  <a:lnTo>
                    <a:pt x="397" y="0"/>
                  </a:lnTo>
                  <a:lnTo>
                    <a:pt x="397" y="44"/>
                  </a:lnTo>
                  <a:moveTo>
                    <a:pt x="16" y="38"/>
                  </a:moveTo>
                  <a:lnTo>
                    <a:pt x="29" y="38"/>
                  </a:lnTo>
                  <a:cubicBezTo>
                    <a:pt x="36" y="38"/>
                    <a:pt x="42" y="36"/>
                    <a:pt x="47" y="34"/>
                  </a:cubicBezTo>
                  <a:cubicBezTo>
                    <a:pt x="52" y="31"/>
                    <a:pt x="54" y="27"/>
                    <a:pt x="54" y="22"/>
                  </a:cubicBezTo>
                  <a:cubicBezTo>
                    <a:pt x="54" y="17"/>
                    <a:pt x="52" y="14"/>
                    <a:pt x="48" y="11"/>
                  </a:cubicBezTo>
                  <a:cubicBezTo>
                    <a:pt x="44" y="8"/>
                    <a:pt x="38" y="6"/>
                    <a:pt x="31" y="6"/>
                  </a:cubicBezTo>
                  <a:lnTo>
                    <a:pt x="16" y="6"/>
                  </a:lnTo>
                  <a:lnTo>
                    <a:pt x="16" y="38"/>
                  </a:lnTo>
                  <a:moveTo>
                    <a:pt x="148" y="44"/>
                  </a:moveTo>
                  <a:lnTo>
                    <a:pt x="92" y="44"/>
                  </a:lnTo>
                  <a:lnTo>
                    <a:pt x="92" y="0"/>
                  </a:lnTo>
                  <a:lnTo>
                    <a:pt x="147" y="0"/>
                  </a:lnTo>
                  <a:lnTo>
                    <a:pt x="147" y="6"/>
                  </a:lnTo>
                  <a:lnTo>
                    <a:pt x="107" y="6"/>
                  </a:lnTo>
                  <a:lnTo>
                    <a:pt x="107" y="18"/>
                  </a:lnTo>
                  <a:lnTo>
                    <a:pt x="139" y="18"/>
                  </a:lnTo>
                  <a:lnTo>
                    <a:pt x="139" y="25"/>
                  </a:lnTo>
                  <a:lnTo>
                    <a:pt x="107" y="25"/>
                  </a:lnTo>
                  <a:lnTo>
                    <a:pt x="107" y="37"/>
                  </a:lnTo>
                  <a:lnTo>
                    <a:pt x="148" y="37"/>
                  </a:lnTo>
                  <a:lnTo>
                    <a:pt x="148" y="44"/>
                  </a:lnTo>
                  <a:moveTo>
                    <a:pt x="235" y="44"/>
                  </a:moveTo>
                  <a:lnTo>
                    <a:pt x="218" y="44"/>
                  </a:lnTo>
                  <a:lnTo>
                    <a:pt x="205" y="26"/>
                  </a:lnTo>
                  <a:lnTo>
                    <a:pt x="183" y="26"/>
                  </a:lnTo>
                  <a:lnTo>
                    <a:pt x="183" y="44"/>
                  </a:lnTo>
                  <a:lnTo>
                    <a:pt x="168" y="44"/>
                  </a:lnTo>
                  <a:lnTo>
                    <a:pt x="168" y="0"/>
                  </a:lnTo>
                  <a:lnTo>
                    <a:pt x="205" y="0"/>
                  </a:lnTo>
                  <a:cubicBezTo>
                    <a:pt x="215" y="0"/>
                    <a:pt x="223" y="1"/>
                    <a:pt x="228" y="3"/>
                  </a:cubicBezTo>
                  <a:cubicBezTo>
                    <a:pt x="233" y="6"/>
                    <a:pt x="235" y="9"/>
                    <a:pt x="235" y="13"/>
                  </a:cubicBezTo>
                  <a:cubicBezTo>
                    <a:pt x="235" y="18"/>
                    <a:pt x="230" y="22"/>
                    <a:pt x="220" y="24"/>
                  </a:cubicBezTo>
                  <a:lnTo>
                    <a:pt x="235" y="44"/>
                  </a:lnTo>
                  <a:moveTo>
                    <a:pt x="183" y="19"/>
                  </a:moveTo>
                  <a:lnTo>
                    <a:pt x="203" y="19"/>
                  </a:lnTo>
                  <a:cubicBezTo>
                    <a:pt x="208" y="19"/>
                    <a:pt x="212" y="19"/>
                    <a:pt x="215" y="18"/>
                  </a:cubicBezTo>
                  <a:cubicBezTo>
                    <a:pt x="218" y="16"/>
                    <a:pt x="219" y="15"/>
                    <a:pt x="219" y="13"/>
                  </a:cubicBezTo>
                  <a:cubicBezTo>
                    <a:pt x="219" y="11"/>
                    <a:pt x="218" y="9"/>
                    <a:pt x="215" y="8"/>
                  </a:cubicBezTo>
                  <a:cubicBezTo>
                    <a:pt x="212" y="7"/>
                    <a:pt x="209" y="6"/>
                    <a:pt x="204" y="6"/>
                  </a:cubicBezTo>
                  <a:lnTo>
                    <a:pt x="183" y="6"/>
                  </a:lnTo>
                  <a:lnTo>
                    <a:pt x="183" y="19"/>
                  </a:lnTo>
                </a:path>
              </a:pathLst>
            </a:custGeom>
            <a:solidFill>
              <a:srgbClr val="25221E"/>
            </a:solidFill>
            <a:ln w="9525">
              <a:noFill/>
              <a:round/>
              <a:headEnd/>
              <a:tailEnd/>
            </a:ln>
          </p:spPr>
          <p:txBody>
            <a:bodyPr/>
            <a:lstStyle/>
            <a:p>
              <a:pPr>
                <a:defRPr/>
              </a:pPr>
              <a:endParaRPr lang="zh-CN" altLang="en-US" sz="3317"/>
            </a:p>
          </p:txBody>
        </p:sp>
      </p:grpSp>
      <p:sp>
        <p:nvSpPr>
          <p:cNvPr id="1034" name="Rectangle 10"/>
          <p:cNvSpPr>
            <a:spLocks noChangeArrowheads="1"/>
          </p:cNvSpPr>
          <p:nvPr userDrawn="1"/>
        </p:nvSpPr>
        <p:spPr bwMode="auto">
          <a:xfrm>
            <a:off x="31531" y="9815791"/>
            <a:ext cx="3748306" cy="683159"/>
          </a:xfrm>
          <a:prstGeom prst="rect">
            <a:avLst/>
          </a:prstGeom>
          <a:noFill/>
          <a:ln w="9525">
            <a:noFill/>
            <a:miter lim="800000"/>
            <a:headEnd/>
            <a:tailEnd/>
          </a:ln>
          <a:effectLst/>
        </p:spPr>
        <p:txBody>
          <a:bodyPr wrap="square" lIns="127915" tIns="63956" rIns="127915" bIns="63956">
            <a:spAutoFit/>
          </a:bodyPr>
          <a:lstStyle/>
          <a:p>
            <a:pPr defTabSz="1278394">
              <a:defRPr/>
            </a:pPr>
            <a:r>
              <a:rPr lang="en-US" sz="1200" b="0" kern="1200" baseline="0" dirty="0" smtClean="0">
                <a:solidFill>
                  <a:schemeClr val="tx1"/>
                </a:solidFill>
                <a:latin typeface="Times New Roman" pitchFamily="18" charset="0"/>
                <a:ea typeface="宋体" pitchFamily="2" charset="-122"/>
                <a:cs typeface="+mn-cs"/>
              </a:rPr>
              <a:t>http://www.deren.com.cn                      </a:t>
            </a:r>
          </a:p>
          <a:p>
            <a:pPr defTabSz="1278394">
              <a:defRPr/>
            </a:pPr>
            <a:r>
              <a:rPr lang="en-US" sz="1200" b="0" dirty="0" smtClean="0"/>
              <a:t>E-mail:</a:t>
            </a:r>
            <a:r>
              <a:rPr lang="en-US" sz="1200" b="0" baseline="0" dirty="0" smtClean="0"/>
              <a:t> sales@deren.com</a:t>
            </a:r>
          </a:p>
          <a:p>
            <a:pPr defTabSz="1278394">
              <a:defRPr/>
            </a:pPr>
            <a:r>
              <a:rPr lang="en-US" sz="1200" b="0" baseline="0" dirty="0" smtClean="0"/>
              <a:t>Tel:0755-3326000</a:t>
            </a:r>
            <a:endParaRPr lang="en-US" sz="1200" b="0" dirty="0"/>
          </a:p>
        </p:txBody>
      </p:sp>
      <p:sp>
        <p:nvSpPr>
          <p:cNvPr id="2" name="矩形 1"/>
          <p:cNvSpPr/>
          <p:nvPr userDrawn="1"/>
        </p:nvSpPr>
        <p:spPr>
          <a:xfrm>
            <a:off x="7" y="10450559"/>
            <a:ext cx="7559675" cy="223939"/>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304" tIns="54151" rIns="108304" bIns="54151" numCol="1" spcCol="0" rtlCol="0" fromWordArt="0" anchor="ctr" anchorCtr="0" forceAA="0" compatLnSpc="1">
            <a:prstTxWarp prst="textNoShape">
              <a:avLst/>
            </a:prstTxWarp>
            <a:noAutofit/>
          </a:bodyPr>
          <a:lstStyle/>
          <a:p>
            <a:pPr algn="ctr"/>
            <a:endParaRPr lang="zh-CN" altLang="en-US" sz="3317"/>
          </a:p>
        </p:txBody>
      </p:sp>
      <p:sp>
        <p:nvSpPr>
          <p:cNvPr id="16" name="Rectangle 10"/>
          <p:cNvSpPr>
            <a:spLocks noChangeArrowheads="1"/>
          </p:cNvSpPr>
          <p:nvPr userDrawn="1"/>
        </p:nvSpPr>
        <p:spPr bwMode="auto">
          <a:xfrm>
            <a:off x="6702796" y="10113869"/>
            <a:ext cx="804949" cy="313827"/>
          </a:xfrm>
          <a:prstGeom prst="rect">
            <a:avLst/>
          </a:prstGeom>
          <a:noFill/>
          <a:ln w="9525">
            <a:noFill/>
            <a:miter lim="800000"/>
            <a:headEnd/>
            <a:tailEnd/>
          </a:ln>
          <a:effectLst/>
        </p:spPr>
        <p:txBody>
          <a:bodyPr wrap="square" lIns="127915" tIns="63956" rIns="127915" bIns="63956">
            <a:spAutoFit/>
          </a:bodyPr>
          <a:lstStyle/>
          <a:p>
            <a:pPr algn="r" defTabSz="1278394" rtl="0" fontAlgn="base">
              <a:spcBef>
                <a:spcPct val="0"/>
              </a:spcBef>
              <a:spcAft>
                <a:spcPct val="0"/>
              </a:spcAft>
              <a:defRPr/>
            </a:pPr>
            <a:fld id="{151B5D01-E562-4F7C-85BA-C22E838365F2}" type="slidenum">
              <a:rPr lang="zh-CN" altLang="en-US" sz="1200" smtClean="0">
                <a:latin typeface="+mn-lt"/>
              </a:rPr>
              <a:pPr algn="r" defTabSz="1278394" rtl="0" fontAlgn="base">
                <a:spcBef>
                  <a:spcPct val="0"/>
                </a:spcBef>
                <a:spcAft>
                  <a:spcPct val="0"/>
                </a:spcAft>
                <a:defRPr/>
              </a:pPr>
              <a:t>‹#›</a:t>
            </a:fld>
            <a:endParaRPr lang="en-US" sz="1200" kern="1200" dirty="0">
              <a:solidFill>
                <a:schemeClr val="tx1"/>
              </a:solidFill>
              <a:latin typeface="+mn-lt"/>
              <a:ea typeface="宋体" pitchFamily="2" charset="-122"/>
              <a:cs typeface="+mn-cs"/>
            </a:endParaRPr>
          </a:p>
        </p:txBody>
      </p:sp>
    </p:spTree>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ctr" defTabSz="1278394" rtl="0" eaLnBrk="0" fontAlgn="base" hangingPunct="0">
        <a:spcBef>
          <a:spcPct val="0"/>
        </a:spcBef>
        <a:spcAft>
          <a:spcPct val="0"/>
        </a:spcAft>
        <a:defRPr sz="2014" b="1">
          <a:solidFill>
            <a:schemeClr val="tx2"/>
          </a:solidFill>
          <a:latin typeface="+mj-lt"/>
          <a:ea typeface="+mj-ea"/>
          <a:cs typeface="+mj-cs"/>
        </a:defRPr>
      </a:lvl1pPr>
      <a:lvl2pPr algn="ctr" defTabSz="1278394" rtl="0" eaLnBrk="0" fontAlgn="base" hangingPunct="0">
        <a:spcBef>
          <a:spcPct val="0"/>
        </a:spcBef>
        <a:spcAft>
          <a:spcPct val="0"/>
        </a:spcAft>
        <a:defRPr sz="2014" b="1">
          <a:solidFill>
            <a:schemeClr val="tx2"/>
          </a:solidFill>
          <a:latin typeface="Times New Roman" pitchFamily="18" charset="0"/>
          <a:ea typeface="宋体" pitchFamily="2" charset="-122"/>
        </a:defRPr>
      </a:lvl2pPr>
      <a:lvl3pPr algn="ctr" defTabSz="1278394" rtl="0" eaLnBrk="0" fontAlgn="base" hangingPunct="0">
        <a:spcBef>
          <a:spcPct val="0"/>
        </a:spcBef>
        <a:spcAft>
          <a:spcPct val="0"/>
        </a:spcAft>
        <a:defRPr sz="2014" b="1">
          <a:solidFill>
            <a:schemeClr val="tx2"/>
          </a:solidFill>
          <a:latin typeface="Times New Roman" pitchFamily="18" charset="0"/>
          <a:ea typeface="宋体" pitchFamily="2" charset="-122"/>
        </a:defRPr>
      </a:lvl3pPr>
      <a:lvl4pPr algn="ctr" defTabSz="1278394" rtl="0" eaLnBrk="0" fontAlgn="base" hangingPunct="0">
        <a:spcBef>
          <a:spcPct val="0"/>
        </a:spcBef>
        <a:spcAft>
          <a:spcPct val="0"/>
        </a:spcAft>
        <a:defRPr sz="2014" b="1">
          <a:solidFill>
            <a:schemeClr val="tx2"/>
          </a:solidFill>
          <a:latin typeface="Times New Roman" pitchFamily="18" charset="0"/>
          <a:ea typeface="宋体" pitchFamily="2" charset="-122"/>
        </a:defRPr>
      </a:lvl4pPr>
      <a:lvl5pPr algn="ctr" defTabSz="1278394" rtl="0" eaLnBrk="0" fontAlgn="base" hangingPunct="0">
        <a:spcBef>
          <a:spcPct val="0"/>
        </a:spcBef>
        <a:spcAft>
          <a:spcPct val="0"/>
        </a:spcAft>
        <a:defRPr sz="2014" b="1">
          <a:solidFill>
            <a:schemeClr val="tx2"/>
          </a:solidFill>
          <a:latin typeface="Times New Roman" pitchFamily="18" charset="0"/>
          <a:ea typeface="宋体" pitchFamily="2" charset="-122"/>
        </a:defRPr>
      </a:lvl5pPr>
      <a:lvl6pPr marL="541436" algn="ctr" defTabSz="1278394" rtl="0" fontAlgn="base">
        <a:spcBef>
          <a:spcPct val="0"/>
        </a:spcBef>
        <a:spcAft>
          <a:spcPct val="0"/>
        </a:spcAft>
        <a:defRPr sz="2014" b="1">
          <a:latin typeface="Times New Roman" pitchFamily="18" charset="0"/>
          <a:ea typeface="宋体" pitchFamily="2" charset="-122"/>
        </a:defRPr>
      </a:lvl6pPr>
      <a:lvl7pPr marL="1082874" algn="ctr" defTabSz="1278394" rtl="0" fontAlgn="base">
        <a:spcBef>
          <a:spcPct val="0"/>
        </a:spcBef>
        <a:spcAft>
          <a:spcPct val="0"/>
        </a:spcAft>
        <a:defRPr sz="2014" b="1">
          <a:latin typeface="Times New Roman" pitchFamily="18" charset="0"/>
          <a:ea typeface="宋体" pitchFamily="2" charset="-122"/>
        </a:defRPr>
      </a:lvl7pPr>
      <a:lvl8pPr marL="1624311" algn="ctr" defTabSz="1278394" rtl="0" fontAlgn="base">
        <a:spcBef>
          <a:spcPct val="0"/>
        </a:spcBef>
        <a:spcAft>
          <a:spcPct val="0"/>
        </a:spcAft>
        <a:defRPr sz="2014" b="1">
          <a:latin typeface="Times New Roman" pitchFamily="18" charset="0"/>
          <a:ea typeface="宋体" pitchFamily="2" charset="-122"/>
        </a:defRPr>
      </a:lvl8pPr>
      <a:lvl9pPr marL="2165749" algn="ctr" defTabSz="1278394" rtl="0" fontAlgn="base">
        <a:spcBef>
          <a:spcPct val="0"/>
        </a:spcBef>
        <a:spcAft>
          <a:spcPct val="0"/>
        </a:spcAft>
        <a:defRPr sz="2014" b="1">
          <a:latin typeface="Times New Roman" pitchFamily="18" charset="0"/>
          <a:ea typeface="宋体" pitchFamily="2" charset="-122"/>
        </a:defRPr>
      </a:lvl9pPr>
    </p:titleStyle>
    <p:bodyStyle>
      <a:lvl1pPr marL="479399" indent="-479399" algn="l" defTabSz="1278394" rtl="0" eaLnBrk="0" fontAlgn="base" hangingPunct="0">
        <a:spcBef>
          <a:spcPct val="20000"/>
        </a:spcBef>
        <a:spcAft>
          <a:spcPct val="0"/>
        </a:spcAft>
        <a:buChar char="•"/>
        <a:defRPr sz="3907" b="1">
          <a:solidFill>
            <a:schemeClr val="tx1"/>
          </a:solidFill>
          <a:latin typeface="+mn-lt"/>
          <a:ea typeface="+mn-ea"/>
          <a:cs typeface="+mn-cs"/>
        </a:defRPr>
      </a:lvl1pPr>
      <a:lvl2pPr marL="1039634" indent="-400439" algn="l" defTabSz="1278394" rtl="0" eaLnBrk="0" fontAlgn="base" hangingPunct="0">
        <a:spcBef>
          <a:spcPct val="20000"/>
        </a:spcBef>
        <a:spcAft>
          <a:spcPct val="0"/>
        </a:spcAft>
        <a:buChar char="–"/>
        <a:defRPr sz="3317" b="1">
          <a:solidFill>
            <a:schemeClr val="tx1"/>
          </a:solidFill>
          <a:latin typeface="+mn-lt"/>
          <a:ea typeface="+mn-ea"/>
        </a:defRPr>
      </a:lvl2pPr>
      <a:lvl3pPr marL="1597993" indent="-319599" algn="l" defTabSz="1278394" rtl="0" eaLnBrk="0" fontAlgn="base" hangingPunct="0">
        <a:spcBef>
          <a:spcPct val="20000"/>
        </a:spcBef>
        <a:spcAft>
          <a:spcPct val="0"/>
        </a:spcAft>
        <a:buChar char="•"/>
        <a:defRPr sz="2843" b="1">
          <a:solidFill>
            <a:schemeClr val="tx1"/>
          </a:solidFill>
          <a:latin typeface="+mn-lt"/>
          <a:ea typeface="+mn-ea"/>
        </a:defRPr>
      </a:lvl3pPr>
      <a:lvl4pPr marL="2239068" indent="-319599" algn="l" defTabSz="1278394" rtl="0" eaLnBrk="0" fontAlgn="base" hangingPunct="0">
        <a:spcBef>
          <a:spcPct val="20000"/>
        </a:spcBef>
        <a:spcAft>
          <a:spcPct val="0"/>
        </a:spcAft>
        <a:buChar char="–"/>
        <a:defRPr sz="2487" b="1">
          <a:solidFill>
            <a:schemeClr val="tx1"/>
          </a:solidFill>
          <a:latin typeface="+mn-lt"/>
          <a:ea typeface="+mn-ea"/>
        </a:defRPr>
      </a:lvl4pPr>
      <a:lvl5pPr marL="2876382" indent="-317720" algn="l" defTabSz="1278394" rtl="0" eaLnBrk="0" fontAlgn="base" hangingPunct="0">
        <a:spcBef>
          <a:spcPct val="20000"/>
        </a:spcBef>
        <a:spcAft>
          <a:spcPct val="0"/>
        </a:spcAft>
        <a:buChar char="»"/>
        <a:defRPr sz="2487" b="1">
          <a:solidFill>
            <a:schemeClr val="tx1"/>
          </a:solidFill>
          <a:latin typeface="+mn-lt"/>
          <a:ea typeface="+mn-ea"/>
        </a:defRPr>
      </a:lvl5pPr>
      <a:lvl6pPr marL="3417820" indent="-317720" algn="l" defTabSz="1278394" rtl="0" fontAlgn="base">
        <a:spcBef>
          <a:spcPct val="20000"/>
        </a:spcBef>
        <a:spcAft>
          <a:spcPct val="0"/>
        </a:spcAft>
        <a:buChar char="»"/>
        <a:defRPr sz="2487" b="1">
          <a:solidFill>
            <a:schemeClr val="tx1"/>
          </a:solidFill>
          <a:latin typeface="+mn-lt"/>
          <a:ea typeface="+mn-ea"/>
        </a:defRPr>
      </a:lvl6pPr>
      <a:lvl7pPr marL="3959256" indent="-317720" algn="l" defTabSz="1278394" rtl="0" fontAlgn="base">
        <a:spcBef>
          <a:spcPct val="20000"/>
        </a:spcBef>
        <a:spcAft>
          <a:spcPct val="0"/>
        </a:spcAft>
        <a:buChar char="»"/>
        <a:defRPr sz="2487" b="1">
          <a:solidFill>
            <a:schemeClr val="tx1"/>
          </a:solidFill>
          <a:latin typeface="+mn-lt"/>
          <a:ea typeface="+mn-ea"/>
        </a:defRPr>
      </a:lvl7pPr>
      <a:lvl8pPr marL="4500694" indent="-317720" algn="l" defTabSz="1278394" rtl="0" fontAlgn="base">
        <a:spcBef>
          <a:spcPct val="20000"/>
        </a:spcBef>
        <a:spcAft>
          <a:spcPct val="0"/>
        </a:spcAft>
        <a:buChar char="»"/>
        <a:defRPr sz="2487" b="1">
          <a:solidFill>
            <a:schemeClr val="tx1"/>
          </a:solidFill>
          <a:latin typeface="+mn-lt"/>
          <a:ea typeface="+mn-ea"/>
        </a:defRPr>
      </a:lvl8pPr>
      <a:lvl9pPr marL="5042131" indent="-317720" algn="l" defTabSz="1278394" rtl="0" fontAlgn="base">
        <a:spcBef>
          <a:spcPct val="20000"/>
        </a:spcBef>
        <a:spcAft>
          <a:spcPct val="0"/>
        </a:spcAft>
        <a:buChar char="»"/>
        <a:defRPr sz="2487" b="1">
          <a:solidFill>
            <a:schemeClr val="tx1"/>
          </a:solidFill>
          <a:latin typeface="+mn-lt"/>
          <a:ea typeface="+mn-ea"/>
        </a:defRPr>
      </a:lvl9pPr>
    </p:bodyStyle>
    <p:otherStyle>
      <a:defPPr>
        <a:defRPr lang="zh-CN"/>
      </a:defPPr>
      <a:lvl1pPr marL="0" algn="l" defTabSz="1082874" rtl="0" eaLnBrk="1" latinLnBrk="0" hangingPunct="1">
        <a:defRPr sz="2132" kern="1200">
          <a:solidFill>
            <a:schemeClr val="tx1"/>
          </a:solidFill>
          <a:latin typeface="+mn-lt"/>
          <a:ea typeface="+mn-ea"/>
          <a:cs typeface="+mn-cs"/>
        </a:defRPr>
      </a:lvl1pPr>
      <a:lvl2pPr marL="541436" algn="l" defTabSz="1082874" rtl="0" eaLnBrk="1" latinLnBrk="0" hangingPunct="1">
        <a:defRPr sz="2132" kern="1200">
          <a:solidFill>
            <a:schemeClr val="tx1"/>
          </a:solidFill>
          <a:latin typeface="+mn-lt"/>
          <a:ea typeface="+mn-ea"/>
          <a:cs typeface="+mn-cs"/>
        </a:defRPr>
      </a:lvl2pPr>
      <a:lvl3pPr marL="1082874" algn="l" defTabSz="1082874" rtl="0" eaLnBrk="1" latinLnBrk="0" hangingPunct="1">
        <a:defRPr sz="2132" kern="1200">
          <a:solidFill>
            <a:schemeClr val="tx1"/>
          </a:solidFill>
          <a:latin typeface="+mn-lt"/>
          <a:ea typeface="+mn-ea"/>
          <a:cs typeface="+mn-cs"/>
        </a:defRPr>
      </a:lvl3pPr>
      <a:lvl4pPr marL="1624311" algn="l" defTabSz="1082874" rtl="0" eaLnBrk="1" latinLnBrk="0" hangingPunct="1">
        <a:defRPr sz="2132" kern="1200">
          <a:solidFill>
            <a:schemeClr val="tx1"/>
          </a:solidFill>
          <a:latin typeface="+mn-lt"/>
          <a:ea typeface="+mn-ea"/>
          <a:cs typeface="+mn-cs"/>
        </a:defRPr>
      </a:lvl4pPr>
      <a:lvl5pPr marL="2165749" algn="l" defTabSz="1082874" rtl="0" eaLnBrk="1" latinLnBrk="0" hangingPunct="1">
        <a:defRPr sz="2132" kern="1200">
          <a:solidFill>
            <a:schemeClr val="tx1"/>
          </a:solidFill>
          <a:latin typeface="+mn-lt"/>
          <a:ea typeface="+mn-ea"/>
          <a:cs typeface="+mn-cs"/>
        </a:defRPr>
      </a:lvl5pPr>
      <a:lvl6pPr marL="2707183" algn="l" defTabSz="1082874" rtl="0" eaLnBrk="1" latinLnBrk="0" hangingPunct="1">
        <a:defRPr sz="2132" kern="1200">
          <a:solidFill>
            <a:schemeClr val="tx1"/>
          </a:solidFill>
          <a:latin typeface="+mn-lt"/>
          <a:ea typeface="+mn-ea"/>
          <a:cs typeface="+mn-cs"/>
        </a:defRPr>
      </a:lvl6pPr>
      <a:lvl7pPr marL="3248620" algn="l" defTabSz="1082874" rtl="0" eaLnBrk="1" latinLnBrk="0" hangingPunct="1">
        <a:defRPr sz="2132" kern="1200">
          <a:solidFill>
            <a:schemeClr val="tx1"/>
          </a:solidFill>
          <a:latin typeface="+mn-lt"/>
          <a:ea typeface="+mn-ea"/>
          <a:cs typeface="+mn-cs"/>
        </a:defRPr>
      </a:lvl7pPr>
      <a:lvl8pPr marL="3790058" algn="l" defTabSz="1082874" rtl="0" eaLnBrk="1" latinLnBrk="0" hangingPunct="1">
        <a:defRPr sz="2132" kern="1200">
          <a:solidFill>
            <a:schemeClr val="tx1"/>
          </a:solidFill>
          <a:latin typeface="+mn-lt"/>
          <a:ea typeface="+mn-ea"/>
          <a:cs typeface="+mn-cs"/>
        </a:defRPr>
      </a:lvl8pPr>
      <a:lvl9pPr marL="4331495" algn="l" defTabSz="1082874" rtl="0" eaLnBrk="1" latinLnBrk="0" hangingPunct="1">
        <a:defRPr sz="21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1439577" y="4481810"/>
            <a:ext cx="5046296" cy="5767196"/>
          </a:xfrm>
          <a:prstGeom prst="rect">
            <a:avLst/>
          </a:prstGeom>
        </p:spPr>
      </p:pic>
      <p:sp>
        <p:nvSpPr>
          <p:cNvPr id="9" name="页脚占位符 4"/>
          <p:cNvSpPr txBox="1">
            <a:spLocks/>
          </p:cNvSpPr>
          <p:nvPr/>
        </p:nvSpPr>
        <p:spPr>
          <a:xfrm>
            <a:off x="-1935" y="17314"/>
            <a:ext cx="6123149" cy="720080"/>
          </a:xfrm>
          <a:prstGeom prst="rect">
            <a:avLst/>
          </a:prstGeom>
          <a:solidFill>
            <a:srgbClr val="FFC000"/>
          </a:solidFill>
          <a:ln/>
        </p:spPr>
        <p:txBody>
          <a:bodyPr/>
          <a:lstStyle>
            <a:defPPr>
              <a:defRPr lang="zh-CN"/>
            </a:defPPr>
            <a:lvl1pPr algn="l" rtl="0" fontAlgn="base">
              <a:spcBef>
                <a:spcPct val="0"/>
              </a:spcBef>
              <a:spcAft>
                <a:spcPct val="0"/>
              </a:spcAft>
              <a:defRPr sz="28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8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8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8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800" kern="1200">
                <a:solidFill>
                  <a:schemeClr val="tx1"/>
                </a:solidFill>
                <a:latin typeface="Times New Roman" pitchFamily="18" charset="0"/>
                <a:ea typeface="宋体" pitchFamily="2" charset="-122"/>
                <a:cs typeface="+mn-cs"/>
              </a:defRPr>
            </a:lvl5pPr>
            <a:lvl6pPr marL="2286000" algn="l" defTabSz="914400" rtl="0" eaLnBrk="1" latinLnBrk="0" hangingPunct="1">
              <a:defRPr sz="2800" kern="1200">
                <a:solidFill>
                  <a:schemeClr val="tx1"/>
                </a:solidFill>
                <a:latin typeface="Times New Roman" pitchFamily="18" charset="0"/>
                <a:ea typeface="宋体" pitchFamily="2" charset="-122"/>
                <a:cs typeface="+mn-cs"/>
              </a:defRPr>
            </a:lvl6pPr>
            <a:lvl7pPr marL="2743200" algn="l" defTabSz="914400" rtl="0" eaLnBrk="1" latinLnBrk="0" hangingPunct="1">
              <a:defRPr sz="2800" kern="1200">
                <a:solidFill>
                  <a:schemeClr val="tx1"/>
                </a:solidFill>
                <a:latin typeface="Times New Roman" pitchFamily="18" charset="0"/>
                <a:ea typeface="宋体" pitchFamily="2" charset="-122"/>
                <a:cs typeface="+mn-cs"/>
              </a:defRPr>
            </a:lvl7pPr>
            <a:lvl8pPr marL="3200400" algn="l" defTabSz="914400" rtl="0" eaLnBrk="1" latinLnBrk="0" hangingPunct="1">
              <a:defRPr sz="2800" kern="1200">
                <a:solidFill>
                  <a:schemeClr val="tx1"/>
                </a:solidFill>
                <a:latin typeface="Times New Roman" pitchFamily="18" charset="0"/>
                <a:ea typeface="宋体" pitchFamily="2" charset="-122"/>
                <a:cs typeface="+mn-cs"/>
              </a:defRPr>
            </a:lvl8pPr>
            <a:lvl9pPr marL="3657600" algn="l" defTabSz="914400" rtl="0" eaLnBrk="1" latinLnBrk="0" hangingPunct="1">
              <a:defRPr sz="2800" kern="1200">
                <a:solidFill>
                  <a:schemeClr val="tx1"/>
                </a:solidFill>
                <a:latin typeface="Times New Roman" pitchFamily="18" charset="0"/>
                <a:ea typeface="宋体" pitchFamily="2" charset="-122"/>
                <a:cs typeface="+mn-cs"/>
              </a:defRPr>
            </a:lvl9pPr>
          </a:lstStyle>
          <a:p>
            <a:pPr>
              <a:spcBef>
                <a:spcPts val="0"/>
              </a:spcBef>
            </a:pPr>
            <a:r>
              <a:rPr lang="en-US" altLang="zh-CN" sz="2000" b="1" dirty="0"/>
              <a:t>CPU SOCKET </a:t>
            </a:r>
            <a:r>
              <a:rPr lang="en-US" altLang="zh-CN" sz="2000" b="1" dirty="0" smtClean="0"/>
              <a:t>ILM PRODUCT </a:t>
            </a:r>
            <a:r>
              <a:rPr lang="en-US" altLang="zh-CN" sz="2000" b="1" dirty="0" smtClean="0"/>
              <a:t>FAMILY</a:t>
            </a:r>
          </a:p>
          <a:p>
            <a:pPr>
              <a:spcBef>
                <a:spcPts val="0"/>
              </a:spcBef>
            </a:pPr>
            <a:r>
              <a:rPr lang="en-US" altLang="zh-CN" sz="2000" b="1" dirty="0"/>
              <a:t>LGA 1700 </a:t>
            </a:r>
            <a:r>
              <a:rPr lang="en-US" altLang="zh-CN" sz="2000" b="1" dirty="0" smtClean="0"/>
              <a:t>SOCKET ILM-V0 </a:t>
            </a:r>
            <a:r>
              <a:rPr lang="en-US" altLang="zh-CN" sz="2000" b="1" dirty="0"/>
              <a:t/>
            </a:r>
            <a:br>
              <a:rPr lang="en-US" altLang="zh-CN" sz="2000" b="1" dirty="0"/>
            </a:br>
            <a:endParaRPr lang="zh-CN" altLang="en-US" sz="2000" b="1" dirty="0"/>
          </a:p>
        </p:txBody>
      </p:sp>
      <p:sp>
        <p:nvSpPr>
          <p:cNvPr id="10" name="页脚占位符 4"/>
          <p:cNvSpPr txBox="1">
            <a:spLocks/>
          </p:cNvSpPr>
          <p:nvPr/>
        </p:nvSpPr>
        <p:spPr>
          <a:xfrm>
            <a:off x="323453" y="881410"/>
            <a:ext cx="6456776" cy="2448272"/>
          </a:xfrm>
          <a:prstGeom prst="rect">
            <a:avLst/>
          </a:prstGeom>
          <a:noFill/>
          <a:ln/>
        </p:spPr>
        <p:txBody>
          <a:bodyPr/>
          <a:lstStyle>
            <a:defPPr>
              <a:defRPr lang="zh-CN"/>
            </a:defPPr>
            <a:lvl1pPr algn="l" rtl="0" fontAlgn="base">
              <a:spcBef>
                <a:spcPct val="0"/>
              </a:spcBef>
              <a:spcAft>
                <a:spcPct val="0"/>
              </a:spcAft>
              <a:defRPr sz="28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8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8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8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800" kern="1200">
                <a:solidFill>
                  <a:schemeClr val="tx1"/>
                </a:solidFill>
                <a:latin typeface="Times New Roman" pitchFamily="18" charset="0"/>
                <a:ea typeface="宋体" pitchFamily="2" charset="-122"/>
                <a:cs typeface="+mn-cs"/>
              </a:defRPr>
            </a:lvl5pPr>
            <a:lvl6pPr marL="2286000" algn="l" defTabSz="914400" rtl="0" eaLnBrk="1" latinLnBrk="0" hangingPunct="1">
              <a:defRPr sz="2800" kern="1200">
                <a:solidFill>
                  <a:schemeClr val="tx1"/>
                </a:solidFill>
                <a:latin typeface="Times New Roman" pitchFamily="18" charset="0"/>
                <a:ea typeface="宋体" pitchFamily="2" charset="-122"/>
                <a:cs typeface="+mn-cs"/>
              </a:defRPr>
            </a:lvl6pPr>
            <a:lvl7pPr marL="2743200" algn="l" defTabSz="914400" rtl="0" eaLnBrk="1" latinLnBrk="0" hangingPunct="1">
              <a:defRPr sz="2800" kern="1200">
                <a:solidFill>
                  <a:schemeClr val="tx1"/>
                </a:solidFill>
                <a:latin typeface="Times New Roman" pitchFamily="18" charset="0"/>
                <a:ea typeface="宋体" pitchFamily="2" charset="-122"/>
                <a:cs typeface="+mn-cs"/>
              </a:defRPr>
            </a:lvl7pPr>
            <a:lvl8pPr marL="3200400" algn="l" defTabSz="914400" rtl="0" eaLnBrk="1" latinLnBrk="0" hangingPunct="1">
              <a:defRPr sz="2800" kern="1200">
                <a:solidFill>
                  <a:schemeClr val="tx1"/>
                </a:solidFill>
                <a:latin typeface="Times New Roman" pitchFamily="18" charset="0"/>
                <a:ea typeface="宋体" pitchFamily="2" charset="-122"/>
                <a:cs typeface="+mn-cs"/>
              </a:defRPr>
            </a:lvl8pPr>
            <a:lvl9pPr marL="3657600" algn="l" defTabSz="914400" rtl="0" eaLnBrk="1" latinLnBrk="0" hangingPunct="1">
              <a:defRPr sz="2800" kern="1200">
                <a:solidFill>
                  <a:schemeClr val="tx1"/>
                </a:solidFill>
                <a:latin typeface="Times New Roman" pitchFamily="18" charset="0"/>
                <a:ea typeface="宋体" pitchFamily="2" charset="-122"/>
                <a:cs typeface="+mn-cs"/>
              </a:defRPr>
            </a:lvl9pPr>
          </a:lstStyle>
          <a:p>
            <a:r>
              <a:rPr lang="en-US" altLang="zh-CN" sz="1600" b="1" dirty="0" smtClean="0"/>
              <a:t>RELEVANT </a:t>
            </a:r>
            <a:r>
              <a:rPr lang="en-US" altLang="zh-CN" sz="1600" b="1" dirty="0" smtClean="0"/>
              <a:t>INFORMATION</a:t>
            </a:r>
          </a:p>
          <a:p>
            <a:endParaRPr lang="zh-CN" altLang="en-US" sz="1200" dirty="0"/>
          </a:p>
          <a:p>
            <a:r>
              <a:rPr lang="en-US" altLang="zh-CN" sz="1200" dirty="0"/>
              <a:t>The Independent Loading Mechanism (ILM) provides the force needed to seat the 1700-LGA land package onto the socket contacts. The ILM is physically separate from the socket body. The assembly of the ILM to the board is expected to occur after all soldering processes are complete. The exact assembly sequence is dependent on manufacturing preference and test flow. </a:t>
            </a:r>
            <a:endParaRPr lang="en-US" altLang="zh-CN" sz="1200" dirty="0" smtClean="0"/>
          </a:p>
          <a:p>
            <a:endParaRPr lang="en-US" altLang="zh-CN" sz="1200" dirty="0" smtClean="0"/>
          </a:p>
          <a:p>
            <a:r>
              <a:rPr lang="en-US" altLang="zh-CN" sz="1200" dirty="0" smtClean="0"/>
              <a:t>The </a:t>
            </a:r>
            <a:r>
              <a:rPr lang="en-US" altLang="zh-CN" sz="1200" dirty="0"/>
              <a:t>ILM has two critical functions –deliver the force to seat the processor onto the socket contacts and distribute the resulting compressive load evenly through the socket solder joints</a:t>
            </a:r>
            <a:r>
              <a:rPr lang="en-US" altLang="zh-CN" sz="1200" dirty="0" smtClean="0"/>
              <a:t>.</a:t>
            </a:r>
          </a:p>
          <a:p>
            <a:endParaRPr lang="zh-CN" altLang="en-US" sz="1200" dirty="0"/>
          </a:p>
          <a:p>
            <a:r>
              <a:rPr lang="en-US" altLang="zh-CN" sz="1200" dirty="0"/>
              <a:t>The ILM consists of three </a:t>
            </a:r>
            <a:r>
              <a:rPr lang="en-US" altLang="zh-CN" sz="1200" dirty="0" smtClean="0"/>
              <a:t>subassemblies. </a:t>
            </a:r>
            <a:r>
              <a:rPr lang="en-US" altLang="zh-CN" sz="1200" dirty="0"/>
              <a:t>They include the Load Plate Assembly, Lever Frame Assembly, and Back Plate Assembly. </a:t>
            </a:r>
          </a:p>
          <a:p>
            <a:r>
              <a:rPr lang="en-US" altLang="zh-CN" sz="1200" dirty="0"/>
              <a:t>Four (4) standard 6-32 thread screws are used to assemble the ILM. The reference design incorporates a T-20 </a:t>
            </a:r>
            <a:r>
              <a:rPr lang="en-US" altLang="zh-CN" sz="1200" dirty="0" err="1"/>
              <a:t>Torx</a:t>
            </a:r>
            <a:r>
              <a:rPr lang="en-US" altLang="zh-CN" sz="1200" dirty="0"/>
              <a:t>^ head fastener. The </a:t>
            </a:r>
            <a:r>
              <a:rPr lang="en-US" altLang="zh-CN" sz="1200" dirty="0" err="1"/>
              <a:t>Torx</a:t>
            </a:r>
            <a:r>
              <a:rPr lang="en-US" altLang="zh-CN" sz="1200" dirty="0"/>
              <a:t>^ head fastener was chosen to ensure end users do not inadvertently remove the ILM assembly and for consistency with previous client socket ILM’s. The </a:t>
            </a:r>
            <a:r>
              <a:rPr lang="en-US" altLang="zh-CN" sz="1200" dirty="0" err="1"/>
              <a:t>Torx</a:t>
            </a:r>
            <a:r>
              <a:rPr lang="en-US" altLang="zh-CN" sz="1200" dirty="0"/>
              <a:t>^ head fastener is also less susceptible to driver slippage. </a:t>
            </a:r>
          </a:p>
          <a:p>
            <a:r>
              <a:rPr lang="en-US" altLang="zh-CN" sz="1200" dirty="0"/>
              <a:t>Once assembled, the ILM is not required to be removed to install/remove the motherboard from a chassis </a:t>
            </a:r>
          </a:p>
          <a:p>
            <a:r>
              <a:rPr lang="en-US" altLang="zh-CN" sz="1200" dirty="0"/>
              <a:t>All components contacting the PCB have an insulating plastic film adhered to the component to protect against shorts and minimize the </a:t>
            </a:r>
            <a:r>
              <a:rPr lang="en-US" altLang="zh-CN" sz="1200" dirty="0" smtClean="0"/>
              <a:t>impact </a:t>
            </a:r>
            <a:r>
              <a:rPr lang="en-US" altLang="zh-CN" sz="1200" dirty="0"/>
              <a:t>to signal integrity. </a:t>
            </a:r>
            <a:endParaRPr lang="en-US" altLang="zh-CN" sz="1200" dirty="0" smtClean="0"/>
          </a:p>
          <a:p>
            <a:endParaRPr lang="en-US" altLang="zh-CN" sz="1200" dirty="0"/>
          </a:p>
          <a:p>
            <a:endParaRPr lang="pt-BR" altLang="zh-CN" sz="1200" dirty="0"/>
          </a:p>
          <a:p>
            <a:pPr algn="just"/>
            <a:endParaRPr lang="en-US" altLang="zh-CN" sz="1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4"/>
          <p:cNvSpPr txBox="1">
            <a:spLocks/>
          </p:cNvSpPr>
          <p:nvPr/>
        </p:nvSpPr>
        <p:spPr>
          <a:xfrm>
            <a:off x="-1935" y="17314"/>
            <a:ext cx="6123149" cy="720080"/>
          </a:xfrm>
          <a:prstGeom prst="rect">
            <a:avLst/>
          </a:prstGeom>
          <a:solidFill>
            <a:srgbClr val="FFC000"/>
          </a:solidFill>
          <a:ln/>
        </p:spPr>
        <p:txBody>
          <a:bodyPr/>
          <a:lstStyle>
            <a:defPPr>
              <a:defRPr lang="zh-CN"/>
            </a:defPPr>
            <a:lvl1pPr algn="l" rtl="0" fontAlgn="base">
              <a:spcBef>
                <a:spcPct val="0"/>
              </a:spcBef>
              <a:spcAft>
                <a:spcPct val="0"/>
              </a:spcAft>
              <a:defRPr sz="28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8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8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8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800" kern="1200">
                <a:solidFill>
                  <a:schemeClr val="tx1"/>
                </a:solidFill>
                <a:latin typeface="Times New Roman" pitchFamily="18" charset="0"/>
                <a:ea typeface="宋体" pitchFamily="2" charset="-122"/>
                <a:cs typeface="+mn-cs"/>
              </a:defRPr>
            </a:lvl5pPr>
            <a:lvl6pPr marL="2286000" algn="l" defTabSz="914400" rtl="0" eaLnBrk="1" latinLnBrk="0" hangingPunct="1">
              <a:defRPr sz="2800" kern="1200">
                <a:solidFill>
                  <a:schemeClr val="tx1"/>
                </a:solidFill>
                <a:latin typeface="Times New Roman" pitchFamily="18" charset="0"/>
                <a:ea typeface="宋体" pitchFamily="2" charset="-122"/>
                <a:cs typeface="+mn-cs"/>
              </a:defRPr>
            </a:lvl6pPr>
            <a:lvl7pPr marL="2743200" algn="l" defTabSz="914400" rtl="0" eaLnBrk="1" latinLnBrk="0" hangingPunct="1">
              <a:defRPr sz="2800" kern="1200">
                <a:solidFill>
                  <a:schemeClr val="tx1"/>
                </a:solidFill>
                <a:latin typeface="Times New Roman" pitchFamily="18" charset="0"/>
                <a:ea typeface="宋体" pitchFamily="2" charset="-122"/>
                <a:cs typeface="+mn-cs"/>
              </a:defRPr>
            </a:lvl7pPr>
            <a:lvl8pPr marL="3200400" algn="l" defTabSz="914400" rtl="0" eaLnBrk="1" latinLnBrk="0" hangingPunct="1">
              <a:defRPr sz="2800" kern="1200">
                <a:solidFill>
                  <a:schemeClr val="tx1"/>
                </a:solidFill>
                <a:latin typeface="Times New Roman" pitchFamily="18" charset="0"/>
                <a:ea typeface="宋体" pitchFamily="2" charset="-122"/>
                <a:cs typeface="+mn-cs"/>
              </a:defRPr>
            </a:lvl8pPr>
            <a:lvl9pPr marL="3657600" algn="l" defTabSz="914400" rtl="0" eaLnBrk="1" latinLnBrk="0" hangingPunct="1">
              <a:defRPr sz="2800" kern="1200">
                <a:solidFill>
                  <a:schemeClr val="tx1"/>
                </a:solidFill>
                <a:latin typeface="Times New Roman" pitchFamily="18" charset="0"/>
                <a:ea typeface="宋体" pitchFamily="2" charset="-122"/>
                <a:cs typeface="+mn-cs"/>
              </a:defRPr>
            </a:lvl9pPr>
          </a:lstStyle>
          <a:p>
            <a:pPr>
              <a:spcBef>
                <a:spcPts val="0"/>
              </a:spcBef>
            </a:pPr>
            <a:r>
              <a:rPr lang="en-US" altLang="zh-CN" sz="2000" b="1" dirty="0"/>
              <a:t>CPU SOCKET ILM PRODUCT FAMILY</a:t>
            </a:r>
          </a:p>
          <a:p>
            <a:pPr>
              <a:spcBef>
                <a:spcPts val="0"/>
              </a:spcBef>
            </a:pPr>
            <a:r>
              <a:rPr lang="en-US" altLang="zh-CN" sz="2000" b="1" dirty="0"/>
              <a:t>LGA 1700 SOCKET ILM-V0</a:t>
            </a:r>
            <a:r>
              <a:rPr lang="en-US" altLang="zh-CN" sz="2000" b="1" dirty="0"/>
              <a:t/>
            </a:r>
            <a:br>
              <a:rPr lang="en-US" altLang="zh-CN" sz="2000" b="1" dirty="0"/>
            </a:br>
            <a:endParaRPr lang="zh-CN" altLang="en-US" sz="2000" b="1" dirty="0"/>
          </a:p>
        </p:txBody>
      </p:sp>
      <p:sp>
        <p:nvSpPr>
          <p:cNvPr id="3" name="页脚占位符 4"/>
          <p:cNvSpPr txBox="1">
            <a:spLocks/>
          </p:cNvSpPr>
          <p:nvPr/>
        </p:nvSpPr>
        <p:spPr>
          <a:xfrm>
            <a:off x="35421" y="881410"/>
            <a:ext cx="4248472" cy="432048"/>
          </a:xfrm>
          <a:prstGeom prst="rect">
            <a:avLst/>
          </a:prstGeom>
          <a:noFill/>
          <a:ln/>
        </p:spPr>
        <p:txBody>
          <a:bodyPr/>
          <a:lstStyle>
            <a:defPPr>
              <a:defRPr lang="zh-CN"/>
            </a:defPPr>
            <a:lvl1pPr algn="l" rtl="0" fontAlgn="base">
              <a:spcBef>
                <a:spcPct val="0"/>
              </a:spcBef>
              <a:spcAft>
                <a:spcPct val="0"/>
              </a:spcAft>
              <a:defRPr sz="28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8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8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8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800" kern="1200">
                <a:solidFill>
                  <a:schemeClr val="tx1"/>
                </a:solidFill>
                <a:latin typeface="Times New Roman" pitchFamily="18" charset="0"/>
                <a:ea typeface="宋体" pitchFamily="2" charset="-122"/>
                <a:cs typeface="+mn-cs"/>
              </a:defRPr>
            </a:lvl5pPr>
            <a:lvl6pPr marL="2286000" algn="l" defTabSz="914400" rtl="0" eaLnBrk="1" latinLnBrk="0" hangingPunct="1">
              <a:defRPr sz="2800" kern="1200">
                <a:solidFill>
                  <a:schemeClr val="tx1"/>
                </a:solidFill>
                <a:latin typeface="Times New Roman" pitchFamily="18" charset="0"/>
                <a:ea typeface="宋体" pitchFamily="2" charset="-122"/>
                <a:cs typeface="+mn-cs"/>
              </a:defRPr>
            </a:lvl6pPr>
            <a:lvl7pPr marL="2743200" algn="l" defTabSz="914400" rtl="0" eaLnBrk="1" latinLnBrk="0" hangingPunct="1">
              <a:defRPr sz="2800" kern="1200">
                <a:solidFill>
                  <a:schemeClr val="tx1"/>
                </a:solidFill>
                <a:latin typeface="Times New Roman" pitchFamily="18" charset="0"/>
                <a:ea typeface="宋体" pitchFamily="2" charset="-122"/>
                <a:cs typeface="+mn-cs"/>
              </a:defRPr>
            </a:lvl7pPr>
            <a:lvl8pPr marL="3200400" algn="l" defTabSz="914400" rtl="0" eaLnBrk="1" latinLnBrk="0" hangingPunct="1">
              <a:defRPr sz="2800" kern="1200">
                <a:solidFill>
                  <a:schemeClr val="tx1"/>
                </a:solidFill>
                <a:latin typeface="Times New Roman" pitchFamily="18" charset="0"/>
                <a:ea typeface="宋体" pitchFamily="2" charset="-122"/>
                <a:cs typeface="+mn-cs"/>
              </a:defRPr>
            </a:lvl8pPr>
            <a:lvl9pPr marL="3657600" algn="l" defTabSz="914400" rtl="0" eaLnBrk="1" latinLnBrk="0" hangingPunct="1">
              <a:defRPr sz="2800" kern="1200">
                <a:solidFill>
                  <a:schemeClr val="tx1"/>
                </a:solidFill>
                <a:latin typeface="Times New Roman" pitchFamily="18" charset="0"/>
                <a:ea typeface="宋体" pitchFamily="2" charset="-122"/>
                <a:cs typeface="+mn-cs"/>
              </a:defRPr>
            </a:lvl9pPr>
          </a:lstStyle>
          <a:p>
            <a:pPr algn="just"/>
            <a:r>
              <a:rPr lang="en-US" altLang="zh-CN" sz="2000" b="1" dirty="0" smtClean="0"/>
              <a:t>PART NUMBERS &amp; STRUCTRUE</a:t>
            </a:r>
            <a:endParaRPr lang="zh-CN" altLang="en-US" sz="2000" dirty="0"/>
          </a:p>
        </p:txBody>
      </p:sp>
      <p:sp>
        <p:nvSpPr>
          <p:cNvPr id="12" name="页脚占位符 4"/>
          <p:cNvSpPr txBox="1">
            <a:spLocks/>
          </p:cNvSpPr>
          <p:nvPr/>
        </p:nvSpPr>
        <p:spPr>
          <a:xfrm>
            <a:off x="46749" y="1313458"/>
            <a:ext cx="4248472" cy="432048"/>
          </a:xfrm>
          <a:prstGeom prst="rect">
            <a:avLst/>
          </a:prstGeom>
          <a:noFill/>
          <a:ln/>
        </p:spPr>
        <p:txBody>
          <a:bodyPr/>
          <a:lstStyle>
            <a:defPPr>
              <a:defRPr lang="zh-CN"/>
            </a:defPPr>
            <a:lvl1pPr algn="l" rtl="0" fontAlgn="base">
              <a:spcBef>
                <a:spcPct val="0"/>
              </a:spcBef>
              <a:spcAft>
                <a:spcPct val="0"/>
              </a:spcAft>
              <a:defRPr sz="28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8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8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8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800" kern="1200">
                <a:solidFill>
                  <a:schemeClr val="tx1"/>
                </a:solidFill>
                <a:latin typeface="Times New Roman" pitchFamily="18" charset="0"/>
                <a:ea typeface="宋体" pitchFamily="2" charset="-122"/>
                <a:cs typeface="+mn-cs"/>
              </a:defRPr>
            </a:lvl5pPr>
            <a:lvl6pPr marL="2286000" algn="l" defTabSz="914400" rtl="0" eaLnBrk="1" latinLnBrk="0" hangingPunct="1">
              <a:defRPr sz="2800" kern="1200">
                <a:solidFill>
                  <a:schemeClr val="tx1"/>
                </a:solidFill>
                <a:latin typeface="Times New Roman" pitchFamily="18" charset="0"/>
                <a:ea typeface="宋体" pitchFamily="2" charset="-122"/>
                <a:cs typeface="+mn-cs"/>
              </a:defRPr>
            </a:lvl6pPr>
            <a:lvl7pPr marL="2743200" algn="l" defTabSz="914400" rtl="0" eaLnBrk="1" latinLnBrk="0" hangingPunct="1">
              <a:defRPr sz="2800" kern="1200">
                <a:solidFill>
                  <a:schemeClr val="tx1"/>
                </a:solidFill>
                <a:latin typeface="Times New Roman" pitchFamily="18" charset="0"/>
                <a:ea typeface="宋体" pitchFamily="2" charset="-122"/>
                <a:cs typeface="+mn-cs"/>
              </a:defRPr>
            </a:lvl7pPr>
            <a:lvl8pPr marL="3200400" algn="l" defTabSz="914400" rtl="0" eaLnBrk="1" latinLnBrk="0" hangingPunct="1">
              <a:defRPr sz="2800" kern="1200">
                <a:solidFill>
                  <a:schemeClr val="tx1"/>
                </a:solidFill>
                <a:latin typeface="Times New Roman" pitchFamily="18" charset="0"/>
                <a:ea typeface="宋体" pitchFamily="2" charset="-122"/>
                <a:cs typeface="+mn-cs"/>
              </a:defRPr>
            </a:lvl8pPr>
            <a:lvl9pPr marL="3657600" algn="l" defTabSz="914400" rtl="0" eaLnBrk="1" latinLnBrk="0" hangingPunct="1">
              <a:defRPr sz="2800" kern="1200">
                <a:solidFill>
                  <a:schemeClr val="tx1"/>
                </a:solidFill>
                <a:latin typeface="Times New Roman" pitchFamily="18" charset="0"/>
                <a:ea typeface="宋体" pitchFamily="2" charset="-122"/>
                <a:cs typeface="+mn-cs"/>
              </a:defRPr>
            </a:lvl9pPr>
          </a:lstStyle>
          <a:p>
            <a:pPr algn="just"/>
            <a:endParaRPr lang="zh-CN" altLang="en-US" sz="2000" dirty="0"/>
          </a:p>
        </p:txBody>
      </p:sp>
      <p:sp>
        <p:nvSpPr>
          <p:cNvPr id="13" name="Rectangle 5"/>
          <p:cNvSpPr>
            <a:spLocks noChangeArrowheads="1"/>
          </p:cNvSpPr>
          <p:nvPr/>
        </p:nvSpPr>
        <p:spPr bwMode="auto">
          <a:xfrm>
            <a:off x="130753" y="1673498"/>
            <a:ext cx="271298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469900" indent="-469900">
              <a:spcBef>
                <a:spcPct val="20000"/>
              </a:spcBef>
              <a:buChar char="•"/>
              <a:defRPr sz="3200">
                <a:solidFill>
                  <a:schemeClr val="tx1"/>
                </a:solidFill>
                <a:latin typeface="Arial" panose="020B0604020202020204" pitchFamily="34" charset="0"/>
                <a:ea typeface="黑体" panose="02010609060101010101" pitchFamily="49" charset="-122"/>
                <a:cs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黑体" panose="02010609060101010101" pitchFamily="49" charset="-122"/>
                <a:cs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黑体" panose="02010609060101010101" pitchFamily="49" charset="-122"/>
                <a:cs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9pPr>
          </a:lstStyle>
          <a:p>
            <a:pPr>
              <a:spcBef>
                <a:spcPct val="10000"/>
              </a:spcBef>
              <a:spcAft>
                <a:spcPct val="10000"/>
              </a:spcAft>
              <a:buClr>
                <a:srgbClr val="0000FF"/>
              </a:buClr>
              <a:buFont typeface="Wingdings" panose="05000000000000000000" pitchFamily="2" charset="2"/>
              <a:buNone/>
            </a:pPr>
            <a:r>
              <a:rPr lang="en-US" altLang="zh-CN" sz="1600" b="1" dirty="0">
                <a:latin typeface="+mn-lt"/>
                <a:ea typeface="新宋体" panose="02010609030101010101" pitchFamily="49" charset="-122"/>
              </a:rPr>
              <a:t>Part Number Description:</a:t>
            </a:r>
            <a:endParaRPr lang="zh-CN" altLang="en-US" sz="1600" b="1" dirty="0">
              <a:latin typeface="+mn-lt"/>
              <a:ea typeface="新宋体" panose="02010609030101010101" pitchFamily="49" charset="-122"/>
            </a:endParaRPr>
          </a:p>
        </p:txBody>
      </p:sp>
      <p:grpSp>
        <p:nvGrpSpPr>
          <p:cNvPr id="58" name="组合 57"/>
          <p:cNvGrpSpPr/>
          <p:nvPr/>
        </p:nvGrpSpPr>
        <p:grpSpPr>
          <a:xfrm>
            <a:off x="395461" y="1734180"/>
            <a:ext cx="5256584" cy="4064379"/>
            <a:chOff x="3232132" y="5405359"/>
            <a:chExt cx="5256584" cy="4064379"/>
          </a:xfrm>
        </p:grpSpPr>
        <p:sp>
          <p:nvSpPr>
            <p:cNvPr id="14" name="Rectangle 5"/>
            <p:cNvSpPr>
              <a:spLocks noChangeArrowheads="1"/>
            </p:cNvSpPr>
            <p:nvPr/>
          </p:nvSpPr>
          <p:spPr bwMode="auto">
            <a:xfrm>
              <a:off x="3232132" y="5653597"/>
              <a:ext cx="3002727" cy="3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69900" indent="-469900">
                <a:spcBef>
                  <a:spcPct val="20000"/>
                </a:spcBef>
                <a:buChar char="•"/>
                <a:defRPr sz="3200">
                  <a:solidFill>
                    <a:schemeClr val="tx1"/>
                  </a:solidFill>
                  <a:latin typeface="Arial" panose="020B0604020202020204" pitchFamily="34" charset="0"/>
                  <a:ea typeface="黑体" panose="02010609060101010101" pitchFamily="49" charset="-122"/>
                  <a:cs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黑体" panose="02010609060101010101" pitchFamily="49" charset="-122"/>
                  <a:cs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黑体" panose="02010609060101010101" pitchFamily="49" charset="-122"/>
                  <a:cs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9pPr>
            </a:lstStyle>
            <a:p>
              <a:pPr marL="0" indent="0">
                <a:spcBef>
                  <a:spcPct val="10000"/>
                </a:spcBef>
                <a:spcAft>
                  <a:spcPct val="10000"/>
                </a:spcAft>
                <a:buClr>
                  <a:srgbClr val="0000FF"/>
                </a:buClr>
                <a:buNone/>
              </a:pP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56</a:t>
              </a:r>
              <a:r>
                <a:rPr lang="en-US" altLang="zh-CN" sz="1200" dirty="0">
                  <a:ea typeface="新宋体" panose="02010609030101010101" pitchFamily="49" charset="-122"/>
                  <a:cs typeface="Arial" panose="020B0604020202020204" pitchFamily="34" charset="0"/>
                  <a:sym typeface="Arial" panose="020B0604020202020204" pitchFamily="34" charset="0"/>
                </a:rPr>
                <a:t>-</a:t>
              </a: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ZZ-**-***H</a:t>
              </a:r>
              <a:endParaRPr lang="zh-CN" altLang="en-US" sz="1200" dirty="0">
                <a:latin typeface="+mn-lt"/>
                <a:ea typeface="新宋体" panose="02010609030101010101" pitchFamily="49" charset="-122"/>
                <a:cs typeface="Arial" panose="020B0604020202020204" pitchFamily="34" charset="0"/>
                <a:sym typeface="Arial" panose="020B0604020202020204" pitchFamily="34" charset="0"/>
              </a:endParaRPr>
            </a:p>
          </p:txBody>
        </p:sp>
        <p:sp>
          <p:nvSpPr>
            <p:cNvPr id="33" name="Rectangle 5"/>
            <p:cNvSpPr>
              <a:spLocks noChangeArrowheads="1"/>
            </p:cNvSpPr>
            <p:nvPr/>
          </p:nvSpPr>
          <p:spPr bwMode="auto">
            <a:xfrm>
              <a:off x="5087188" y="5405359"/>
              <a:ext cx="3401528" cy="383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69900" indent="-469900">
                <a:spcBef>
                  <a:spcPct val="20000"/>
                </a:spcBef>
                <a:buChar char="•"/>
                <a:defRPr sz="3200">
                  <a:solidFill>
                    <a:schemeClr val="tx1"/>
                  </a:solidFill>
                  <a:latin typeface="Arial" panose="020B0604020202020204" pitchFamily="34" charset="0"/>
                  <a:ea typeface="黑体" panose="02010609060101010101" pitchFamily="49" charset="-122"/>
                  <a:cs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黑体" panose="02010609060101010101" pitchFamily="49" charset="-122"/>
                  <a:cs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黑体" panose="02010609060101010101" pitchFamily="49" charset="-122"/>
                  <a:cs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cs typeface="宋体" panose="02010600030101010101" pitchFamily="2" charset="-122"/>
                </a:defRPr>
              </a:lvl9pPr>
            </a:lstStyle>
            <a:p>
              <a:pPr marL="0" indent="0">
                <a:spcBef>
                  <a:spcPct val="10000"/>
                </a:spcBef>
                <a:spcAft>
                  <a:spcPct val="10000"/>
                </a:spcAft>
                <a:buClr>
                  <a:srgbClr val="0000FF"/>
                </a:buClr>
                <a:buNone/>
              </a:pPr>
              <a:endPar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endParaRPr lang="en-US" altLang="zh-CN" sz="1200" dirty="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r>
                <a:rPr lang="de-DE" altLang="zh-CN" sz="1200" dirty="0">
                  <a:latin typeface="+mn-lt"/>
                  <a:ea typeface="新宋体" panose="02010609030101010101" pitchFamily="49" charset="-122"/>
                  <a:cs typeface="Arial" panose="020B0604020202020204" pitchFamily="34" charset="0"/>
                  <a:sym typeface="Arial" panose="020B0604020202020204" pitchFamily="34" charset="0"/>
                </a:rPr>
                <a:t>RoHS code:</a:t>
              </a:r>
            </a:p>
            <a:p>
              <a:pPr marL="0" indent="0">
                <a:spcBef>
                  <a:spcPct val="10000"/>
                </a:spcBef>
                <a:spcAft>
                  <a:spcPct val="10000"/>
                </a:spcAft>
                <a:buClr>
                  <a:srgbClr val="0000FF"/>
                </a:buClr>
                <a:buNone/>
              </a:pPr>
              <a:r>
                <a:rPr lang="de-DE" altLang="zh-CN" sz="1200" dirty="0">
                  <a:latin typeface="+mn-lt"/>
                  <a:ea typeface="新宋体" panose="02010609030101010101" pitchFamily="49" charset="-122"/>
                  <a:cs typeface="Arial" panose="020B0604020202020204" pitchFamily="34" charset="0"/>
                  <a:sym typeface="Arial" panose="020B0604020202020204" pitchFamily="34" charset="0"/>
                </a:rPr>
                <a:t>    </a:t>
              </a:r>
              <a:r>
                <a:rPr lang="de-DE" altLang="zh-CN" sz="1200" dirty="0" smtClean="0">
                  <a:latin typeface="+mn-lt"/>
                  <a:ea typeface="新宋体" panose="02010609030101010101" pitchFamily="49" charset="-122"/>
                  <a:cs typeface="Arial" panose="020B0604020202020204" pitchFamily="34" charset="0"/>
                  <a:sym typeface="Arial" panose="020B0604020202020204" pitchFamily="34" charset="0"/>
                </a:rPr>
                <a:t>   </a:t>
              </a:r>
              <a:r>
                <a:rPr lang="de-DE" altLang="zh-CN" sz="1200" dirty="0">
                  <a:latin typeface="+mn-lt"/>
                  <a:ea typeface="新宋体" panose="02010609030101010101" pitchFamily="49" charset="-122"/>
                  <a:cs typeface="Arial" panose="020B0604020202020204" pitchFamily="34" charset="0"/>
                  <a:sym typeface="Arial" panose="020B0604020202020204" pitchFamily="34" charset="0"/>
                </a:rPr>
                <a:t>H: Halogen </a:t>
              </a:r>
              <a:r>
                <a:rPr lang="de-DE" altLang="zh-CN" sz="1200" dirty="0" smtClean="0">
                  <a:latin typeface="+mn-lt"/>
                  <a:ea typeface="新宋体" panose="02010609030101010101" pitchFamily="49" charset="-122"/>
                  <a:cs typeface="Arial" panose="020B0604020202020204" pitchFamily="34" charset="0"/>
                  <a:sym typeface="Arial" panose="020B0604020202020204" pitchFamily="34" charset="0"/>
                </a:rPr>
                <a:t>free.</a:t>
              </a:r>
            </a:p>
            <a:p>
              <a:pPr marL="0" indent="0">
                <a:spcBef>
                  <a:spcPct val="10000"/>
                </a:spcBef>
                <a:spcAft>
                  <a:spcPct val="10000"/>
                </a:spcAft>
                <a:buClr>
                  <a:srgbClr val="0000FF"/>
                </a:buClr>
                <a:buNone/>
              </a:pPr>
              <a:endPar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r>
                <a:rPr lang="en-US" altLang="zh-CN" sz="1200" dirty="0">
                  <a:latin typeface="+mn-lt"/>
                  <a:ea typeface="新宋体" panose="02010609030101010101" pitchFamily="49" charset="-122"/>
                  <a:cs typeface="Arial" panose="020B0604020202020204" pitchFamily="34" charset="0"/>
                  <a:sym typeface="Arial" panose="020B0604020202020204" pitchFamily="34" charset="0"/>
                </a:rPr>
                <a:t>Tail length &amp; Plating </a:t>
              </a: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code:</a:t>
              </a:r>
              <a:r>
                <a:rPr lang="zh-CN" altLang="en-US" sz="1200" dirty="0" smtClean="0">
                  <a:latin typeface="+mn-lt"/>
                  <a:ea typeface="新宋体" panose="02010609030101010101" pitchFamily="49" charset="-122"/>
                  <a:cs typeface="Arial" panose="020B0604020202020204" pitchFamily="34" charset="0"/>
                  <a:sym typeface="Arial" panose="020B0604020202020204" pitchFamily="34" charset="0"/>
                </a:rPr>
                <a:t>（</a:t>
              </a: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LGA 1700</a:t>
              </a:r>
              <a:r>
                <a:rPr lang="zh-CN" altLang="en-US" sz="1200" dirty="0" smtClean="0">
                  <a:latin typeface="+mn-lt"/>
                  <a:ea typeface="新宋体" panose="02010609030101010101" pitchFamily="49" charset="-122"/>
                  <a:cs typeface="Arial" panose="020B0604020202020204" pitchFamily="34" charset="0"/>
                  <a:sym typeface="Arial" panose="020B0604020202020204" pitchFamily="34" charset="0"/>
                </a:rPr>
                <a:t>）</a:t>
              </a:r>
              <a:endParaRPr lang="en-US" altLang="zh-CN" sz="1200" dirty="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001.GOLD FLASH_1u”min.Ni:50u”min.</a:t>
              </a:r>
            </a:p>
            <a:p>
              <a:pPr marL="0" indent="0">
                <a:spcBef>
                  <a:spcPct val="10000"/>
                </a:spcBef>
                <a:spcAft>
                  <a:spcPct val="10000"/>
                </a:spcAft>
                <a:buClr>
                  <a:srgbClr val="0000FF"/>
                </a:buClr>
                <a:buNone/>
              </a:pP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002.Au:15u”min.Ni:50u”min.</a:t>
              </a:r>
            </a:p>
            <a:p>
              <a:pPr marL="0" indent="0">
                <a:spcBef>
                  <a:spcPct val="10000"/>
                </a:spcBef>
                <a:spcAft>
                  <a:spcPct val="10000"/>
                </a:spcAft>
                <a:buClr>
                  <a:srgbClr val="0000FF"/>
                </a:buClr>
                <a:buNone/>
              </a:pP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003.Au:30u</a:t>
              </a:r>
              <a:r>
                <a:rPr lang="en-US" altLang="zh-CN" sz="1200" dirty="0">
                  <a:latin typeface="+mn-lt"/>
                  <a:ea typeface="新宋体" panose="02010609030101010101" pitchFamily="49" charset="-122"/>
                  <a:cs typeface="Arial" panose="020B0604020202020204" pitchFamily="34" charset="0"/>
                  <a:sym typeface="Arial" panose="020B0604020202020204" pitchFamily="34" charset="0"/>
                </a:rPr>
                <a:t>”.Ni:50u”min</a:t>
              </a: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a:t>
              </a:r>
            </a:p>
            <a:p>
              <a:pPr marL="0" indent="0">
                <a:spcBef>
                  <a:spcPct val="10000"/>
                </a:spcBef>
                <a:spcAft>
                  <a:spcPct val="10000"/>
                </a:spcAft>
                <a:buClr>
                  <a:srgbClr val="0000FF"/>
                </a:buClr>
                <a:buNone/>
              </a:pP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004. ILM</a:t>
              </a:r>
              <a:endPar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Product </a:t>
              </a: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series:</a:t>
              </a:r>
            </a:p>
            <a:p>
              <a:pPr marL="0" indent="0">
                <a:spcBef>
                  <a:spcPct val="10000"/>
                </a:spcBef>
                <a:spcAft>
                  <a:spcPct val="10000"/>
                </a:spcAft>
                <a:buClr>
                  <a:srgbClr val="0000FF"/>
                </a:buClr>
                <a:buNone/>
              </a:pP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01:LGA 115X     </a:t>
              </a:r>
            </a:p>
            <a:p>
              <a:pPr marL="0" indent="0">
                <a:spcBef>
                  <a:spcPct val="10000"/>
                </a:spcBef>
                <a:spcAft>
                  <a:spcPct val="10000"/>
                </a:spcAft>
                <a:buClr>
                  <a:srgbClr val="0000FF"/>
                </a:buClr>
                <a:buNone/>
              </a:pP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05:LGA 1700</a:t>
              </a:r>
            </a:p>
            <a:p>
              <a:pPr marL="0" indent="0">
                <a:spcBef>
                  <a:spcPct val="10000"/>
                </a:spcBef>
                <a:spcAft>
                  <a:spcPct val="10000"/>
                </a:spcAft>
                <a:buClr>
                  <a:srgbClr val="0000FF"/>
                </a:buClr>
                <a:buNone/>
              </a:pPr>
              <a:endParaRPr lang="en-US" altLang="zh-CN" sz="1200" dirty="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endParaRPr lang="en-US" altLang="zh-CN" sz="1200" dirty="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r>
                <a:rPr lang="en-US" altLang="zh-CN" sz="1200" dirty="0">
                  <a:latin typeface="+mn-lt"/>
                  <a:ea typeface="新宋体" panose="02010609030101010101" pitchFamily="49" charset="-122"/>
                  <a:cs typeface="Arial" panose="020B0604020202020204" pitchFamily="34" charset="0"/>
                  <a:sym typeface="Arial" panose="020B0604020202020204" pitchFamily="34" charset="0"/>
                </a:rPr>
                <a:t>Pin number code:</a:t>
              </a:r>
            </a:p>
            <a:p>
              <a:pPr marL="0" indent="0">
                <a:spcBef>
                  <a:spcPct val="10000"/>
                </a:spcBef>
                <a:spcAft>
                  <a:spcPct val="10000"/>
                </a:spcAft>
                <a:buClr>
                  <a:srgbClr val="0000FF"/>
                </a:buClr>
                <a:buNone/>
              </a:pPr>
              <a:r>
                <a:rPr lang="en-US" altLang="zh-CN" sz="1200" dirty="0">
                  <a:latin typeface="+mn-lt"/>
                  <a:ea typeface="新宋体" panose="02010609030101010101" pitchFamily="49" charset="-122"/>
                  <a:cs typeface="Arial" panose="020B0604020202020204" pitchFamily="34" charset="0"/>
                  <a:sym typeface="Arial" panose="020B0604020202020204" pitchFamily="34" charset="0"/>
                </a:rPr>
                <a:t>ZZ:≥</a:t>
              </a: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1088pin.</a:t>
              </a:r>
            </a:p>
            <a:p>
              <a:pPr marL="0" indent="0">
                <a:spcBef>
                  <a:spcPct val="10000"/>
                </a:spcBef>
                <a:spcAft>
                  <a:spcPct val="10000"/>
                </a:spcAft>
                <a:buClr>
                  <a:srgbClr val="0000FF"/>
                </a:buClr>
                <a:buNone/>
              </a:pPr>
              <a:endPar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 Connector </a:t>
              </a:r>
              <a:r>
                <a:rPr lang="en-US" altLang="zh-CN" sz="1200" dirty="0">
                  <a:latin typeface="+mn-lt"/>
                  <a:ea typeface="新宋体" panose="02010609030101010101" pitchFamily="49" charset="-122"/>
                  <a:cs typeface="Arial" panose="020B0604020202020204" pitchFamily="34" charset="0"/>
                  <a:sym typeface="Arial" panose="020B0604020202020204" pitchFamily="34" charset="0"/>
                </a:rPr>
                <a:t>Homemade </a:t>
              </a:r>
              <a:r>
                <a:rPr lang="en-US" altLang="zh-CN" sz="1200" dirty="0" smtClean="0">
                  <a:latin typeface="+mn-lt"/>
                  <a:ea typeface="新宋体" panose="02010609030101010101" pitchFamily="49" charset="-122"/>
                  <a:cs typeface="Arial" panose="020B0604020202020204" pitchFamily="34" charset="0"/>
                  <a:sym typeface="Arial" panose="020B0604020202020204" pitchFamily="34" charset="0"/>
                </a:rPr>
                <a:t>Products.</a:t>
              </a:r>
              <a:endParaRPr lang="en-US" altLang="zh-CN" sz="1200" dirty="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endParaRPr lang="en-US" altLang="zh-CN" sz="1200" dirty="0">
                <a:latin typeface="+mn-lt"/>
                <a:ea typeface="新宋体" panose="02010609030101010101" pitchFamily="49" charset="-122"/>
                <a:cs typeface="Arial" panose="020B0604020202020204" pitchFamily="34" charset="0"/>
                <a:sym typeface="Arial" panose="020B0604020202020204" pitchFamily="34" charset="0"/>
              </a:endParaRPr>
            </a:p>
            <a:p>
              <a:pPr marL="0" indent="0">
                <a:spcBef>
                  <a:spcPct val="10000"/>
                </a:spcBef>
                <a:spcAft>
                  <a:spcPct val="10000"/>
                </a:spcAft>
                <a:buClr>
                  <a:srgbClr val="0000FF"/>
                </a:buClr>
                <a:buNone/>
              </a:pPr>
              <a:endParaRPr lang="zh-CN" altLang="en-US" sz="1200" dirty="0">
                <a:latin typeface="+mn-lt"/>
                <a:ea typeface="新宋体" panose="02010609030101010101" pitchFamily="49" charset="-122"/>
                <a:cs typeface="Arial" panose="020B0604020202020204" pitchFamily="34" charset="0"/>
                <a:sym typeface="Arial" panose="020B0604020202020204" pitchFamily="34" charset="0"/>
              </a:endParaRPr>
            </a:p>
          </p:txBody>
        </p:sp>
        <p:cxnSp>
          <p:nvCxnSpPr>
            <p:cNvPr id="47" name="肘形连接符 46"/>
            <p:cNvCxnSpPr/>
            <p:nvPr/>
          </p:nvCxnSpPr>
          <p:spPr>
            <a:xfrm>
              <a:off x="4101807" y="5886152"/>
              <a:ext cx="1052971" cy="787522"/>
            </a:xfrm>
            <a:prstGeom prst="bentConnector3">
              <a:avLst>
                <a:gd name="adj1" fmla="val 24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肘形连接符 49"/>
            <p:cNvCxnSpPr/>
            <p:nvPr/>
          </p:nvCxnSpPr>
          <p:spPr>
            <a:xfrm rot="16200000" flipH="1">
              <a:off x="3563772" y="6153782"/>
              <a:ext cx="1853235" cy="1311840"/>
            </a:xfrm>
            <a:prstGeom prst="bentConnector3">
              <a:avLst>
                <a:gd name="adj1" fmla="val 100026"/>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肘形连接符 52"/>
            <p:cNvCxnSpPr/>
            <p:nvPr/>
          </p:nvCxnSpPr>
          <p:spPr>
            <a:xfrm rot="16200000" flipH="1">
              <a:off x="2931461" y="6584118"/>
              <a:ext cx="2910959" cy="1518736"/>
            </a:xfrm>
            <a:prstGeom prst="bentConnector3">
              <a:avLst>
                <a:gd name="adj1" fmla="val 99736"/>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335212" y="5886152"/>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肘形连接符 81"/>
            <p:cNvCxnSpPr/>
            <p:nvPr/>
          </p:nvCxnSpPr>
          <p:spPr>
            <a:xfrm rot="16200000" flipH="1">
              <a:off x="2485895" y="6809325"/>
              <a:ext cx="3581730" cy="1739095"/>
            </a:xfrm>
            <a:prstGeom prst="bentConnector3">
              <a:avLst>
                <a:gd name="adj1" fmla="val 99995"/>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7" name="页脚占位符 4"/>
          <p:cNvSpPr txBox="1">
            <a:spLocks/>
          </p:cNvSpPr>
          <p:nvPr/>
        </p:nvSpPr>
        <p:spPr>
          <a:xfrm>
            <a:off x="195647" y="6083586"/>
            <a:ext cx="2666240" cy="43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defPPr>
              <a:defRPr lang="zh-CN"/>
            </a:defPPr>
            <a:lvl1pPr marL="469900" indent="-469900">
              <a:spcBef>
                <a:spcPct val="10000"/>
              </a:spcBef>
              <a:spcAft>
                <a:spcPct val="10000"/>
              </a:spcAft>
              <a:buClr>
                <a:srgbClr val="0000FF"/>
              </a:buClr>
              <a:buFont typeface="Wingdings" panose="05000000000000000000" pitchFamily="2" charset="2"/>
              <a:buNone/>
              <a:defRPr sz="1600" b="1">
                <a:latin typeface="+mn-lt"/>
                <a:ea typeface="新宋体" panose="02010609030101010101" pitchFamily="49" charset="-122"/>
                <a:cs typeface="宋体" panose="02010600030101010101" pitchFamily="2" charset="-122"/>
              </a:defRPr>
            </a:lvl1pPr>
          </a:lstStyle>
          <a:p>
            <a:r>
              <a:rPr lang="en-US" altLang="zh-CN" dirty="0" smtClean="0"/>
              <a:t>Product Structure</a:t>
            </a:r>
            <a:endParaRPr lang="zh-CN" altLang="en-US" dirty="0"/>
          </a:p>
        </p:txBody>
      </p:sp>
      <p:sp>
        <p:nvSpPr>
          <p:cNvPr id="70" name="文本框 11"/>
          <p:cNvSpPr txBox="1">
            <a:spLocks noChangeArrowheads="1"/>
          </p:cNvSpPr>
          <p:nvPr/>
        </p:nvSpPr>
        <p:spPr bwMode="auto">
          <a:xfrm>
            <a:off x="3033166" y="9522370"/>
            <a:ext cx="16401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defPPr>
              <a:defRPr lang="zh-CN"/>
            </a:defPPr>
            <a:lvl1pPr>
              <a:spcBef>
                <a:spcPct val="10000"/>
              </a:spcBef>
              <a:spcAft>
                <a:spcPct val="10000"/>
              </a:spcAft>
              <a:buClr>
                <a:srgbClr val="0000FF"/>
              </a:buClr>
              <a:defRPr sz="1400">
                <a:ea typeface="新宋体" pitchFamily="49" charset="-122"/>
              </a:defRPr>
            </a:lvl1pPr>
          </a:lstStyle>
          <a:p>
            <a:r>
              <a:rPr lang="en-US" altLang="zh-CN" dirty="0" smtClean="0"/>
              <a:t>ILM  </a:t>
            </a:r>
            <a:r>
              <a:rPr lang="en-US" altLang="zh-CN" dirty="0"/>
              <a:t>Assembly</a:t>
            </a:r>
            <a:endParaRPr lang="zh-CN" altLang="en-US" dirty="0"/>
          </a:p>
        </p:txBody>
      </p:sp>
      <p:cxnSp>
        <p:nvCxnSpPr>
          <p:cNvPr id="38" name="直接连接符 37"/>
          <p:cNvCxnSpPr/>
          <p:nvPr/>
        </p:nvCxnSpPr>
        <p:spPr>
          <a:xfrm flipV="1">
            <a:off x="1154507" y="2213163"/>
            <a:ext cx="180000" cy="21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718900" y="2212170"/>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925799" y="2210350"/>
            <a:ext cx="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肘形连接符 58"/>
          <p:cNvCxnSpPr/>
          <p:nvPr/>
        </p:nvCxnSpPr>
        <p:spPr>
          <a:xfrm>
            <a:off x="1422435" y="2214972"/>
            <a:ext cx="887202" cy="91204"/>
          </a:xfrm>
          <a:prstGeom prst="bentConnector3">
            <a:avLst>
              <a:gd name="adj1" fmla="val 346"/>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1377335" y="2209390"/>
            <a:ext cx="108000" cy="21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5" name="图片 34"/>
          <p:cNvPicPr>
            <a:picLocks noChangeAspect="1"/>
          </p:cNvPicPr>
          <p:nvPr/>
        </p:nvPicPr>
        <p:blipFill>
          <a:blip r:embed="rId2"/>
          <a:stretch>
            <a:fillRect/>
          </a:stretch>
        </p:blipFill>
        <p:spPr>
          <a:xfrm>
            <a:off x="2699717" y="6520405"/>
            <a:ext cx="1945507" cy="2814323"/>
          </a:xfrm>
          <a:prstGeom prst="rect">
            <a:avLst/>
          </a:prstGeom>
        </p:spPr>
      </p:pic>
    </p:spTree>
    <p:extLst>
      <p:ext uri="{BB962C8B-B14F-4D97-AF65-F5344CB8AC3E}">
        <p14:creationId xmlns:p14="http://schemas.microsoft.com/office/powerpoint/2010/main" val="2612788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黄色">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默认设计模板">
      <a:majorFont>
        <a:latin typeface="Times New Roman"/>
        <a:ea typeface="宋体"/>
        <a:cs typeface=""/>
      </a:majorFont>
      <a:minorFont>
        <a:latin typeface="Times New Roman"/>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3195</TotalTime>
  <Pages>0</Pages>
  <Words>316</Words>
  <Characters>0</Characters>
  <Application>Microsoft Office PowerPoint</Application>
  <DocSecurity>0</DocSecurity>
  <PresentationFormat>自定义</PresentationFormat>
  <Lines>0</Lines>
  <Paragraphs>40</Paragraphs>
  <Slides>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vt:i4>
      </vt:variant>
    </vt:vector>
  </HeadingPairs>
  <TitlesOfParts>
    <vt:vector size="9" baseType="lpstr">
      <vt:lpstr>黑体</vt:lpstr>
      <vt:lpstr>宋体</vt:lpstr>
      <vt:lpstr>新宋体</vt:lpstr>
      <vt:lpstr>Arial</vt:lpstr>
      <vt:lpstr>Times New Roman</vt:lpstr>
      <vt:lpstr>Wingdings</vt:lpstr>
      <vt:lpstr>默认设计模板</vt:lpstr>
      <vt:lpstr>PowerPoint 演示文稿</vt:lpstr>
      <vt:lpstr>PowerPoint 演示文稿</vt:lpstr>
    </vt:vector>
  </TitlesOfParts>
  <Company>MS User</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RH</dc:creator>
  <cp:lastModifiedBy>郑新武</cp:lastModifiedBy>
  <cp:revision>239</cp:revision>
  <cp:lastPrinted>2020-02-14T09:58:03Z</cp:lastPrinted>
  <dcterms:created xsi:type="dcterms:W3CDTF">2007-04-06T07:26:47Z</dcterms:created>
  <dcterms:modified xsi:type="dcterms:W3CDTF">2022-10-12T13:13:27Z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2052-8.1.0.3089</vt:lpwstr>
  </property>
</Properties>
</file>